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8" r:id="rId5"/>
    <p:sldId id="271" r:id="rId6"/>
    <p:sldId id="269" r:id="rId7"/>
    <p:sldId id="272" r:id="rId8"/>
    <p:sldId id="265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ard ROUVREAU" initials="BR" lastIdx="2" clrIdx="0">
    <p:extLst>
      <p:ext uri="{19B8F6BF-5375-455C-9EA6-DF929625EA0E}">
        <p15:presenceInfo xmlns:p15="http://schemas.microsoft.com/office/powerpoint/2012/main" userId="c71674dddacd6e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8F3"/>
    <a:srgbClr val="89A5F3"/>
    <a:srgbClr val="B1C8F9"/>
    <a:srgbClr val="B1CCF9"/>
    <a:srgbClr val="B2D3F8"/>
    <a:srgbClr val="B3BEF7"/>
    <a:srgbClr val="95EAF5"/>
    <a:srgbClr val="ADD7F9"/>
    <a:srgbClr val="B8DCFA"/>
    <a:srgbClr val="A2D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106" d="100"/>
          <a:sy n="10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0ED31-85F4-BBAA-A514-BAB5C1048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0E134-2ED0-0E38-9FAB-54B22CC38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9BC8CF-93A6-B541-E17D-FF3F7FF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D58205-284C-B008-D989-87E1E3B8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3DC21-085C-D9E3-3F84-F60266F7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1322-4280-D955-185A-C1D5E33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45FB4-5BE8-3F7D-84D2-7C895E34F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19971-3CA8-31D4-E46A-D3705EF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C1B37B-5CEB-3C2B-D48A-04F90129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38D21-14D2-58B9-A414-1A78C46F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88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FF34D1-3E11-87EF-E799-8D38C60D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F3BDD3-541E-B142-BB31-6810F9D7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978EA-CF67-13D9-336C-5F337BA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1618F-E26B-F807-92A7-4429D5B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3A6487-8BB3-6FDC-9F48-D429E79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91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D3D6A-D831-4E0E-7B9C-F4297381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A2B1A7-46B9-9AB7-F6AB-37A38D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49D3-5271-F597-1C00-91B178CD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4AD4F-F310-00B5-F59B-7E902D1D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824A3-6348-DCF1-3F9F-8E2DFA94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9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5922A-F401-0CD8-1D85-49CC7E6B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8E8F46-73F3-20B5-929D-E11FB3E3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5C20D-88CC-F4CE-0672-B90AA00A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6309C-2EC3-654E-0875-7C4DD3A6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10CDBE-936A-533E-F080-A9E37C5B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87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FD5E0-E095-CFA6-DF91-79A4CD6A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385ED-BB4F-5DFE-E665-B1D756F0B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C811B2-9962-22D2-FF0F-B520D1B4C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02062C-87E8-00AF-8C70-45728D7A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96C67-6AD7-1A26-046B-447EE5C5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DDB0F8-F6C8-AC39-8C9F-12E929A1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8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781D0-F672-8C69-C17B-6EBDD58E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A71E1A-11C0-D7C8-1CD2-0A7169307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E99145-6EA1-3919-5B21-4E425FCA6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8FD5D8-F4D8-5A3C-9CF9-47085C4CC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35B6DA-F9AD-373E-3F54-68300A66F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81D636-AC2A-7876-BC17-CADCED7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E22F24-FDE4-EF07-9B11-0333E51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68837C-B31B-5D47-3E0C-D83B3DFB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ADEE7-6172-3203-FCA6-A3D51A27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820849-E05F-0D06-AE6D-2CC7A4FC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761B048-9AD6-C55D-635B-0BF518E4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EC4BEF-0DA2-E5CF-6F24-5FD840AB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12BC6-5301-89D7-6F8A-D1307014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FA2E5A-8F6B-1777-98AD-C3B183A3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5E8471-4A9E-E8C0-ECEA-2BDA0FD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F4026-1D41-1216-3FC0-BF9BC7BF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5AF979-44D8-06BA-0DFE-D51721EE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AD71DA-DFAA-84DB-5E9F-942F08316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FB0D2-42BF-37FD-750E-3F9A2612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10FF2-D9EE-9E8A-2600-4F94C622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A421B1-C791-7C97-4D7D-18D3B256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0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1CC2C-3AC4-C366-9F2A-9867670A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F9F8F2-A8F2-597B-EE48-C09CA6FBC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5F59F3-E59F-F6AE-3D81-E61EAFFC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F42BB-627A-A50D-6CC6-75CF8FD6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4AE1E1-FE8B-F01B-B340-540B9633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F679C-A272-4CC1-494F-CCC2C45E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14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615FA8-F170-0169-5AF1-298312E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B6BA2-C661-F3B8-97EA-CA76F717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00733-1C7B-5010-90A4-C6410BCB7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D230-3017-4D6B-99D3-EF8BEC2ED037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9C315-0E17-33CB-6B2F-1CD3D8345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544F2E-4B06-E2A4-A2A8-3E9876CA5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4F79-1931-4B0C-BD90-705E8C2653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5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ADD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29B272-C5AF-4065-90A3-3EF1D4886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80" y="1870166"/>
            <a:ext cx="4375064" cy="297846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5E4018FE-8919-CF8F-8A98-CE98FA29D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624" y="5739620"/>
            <a:ext cx="9461863" cy="456700"/>
          </a:xfrm>
        </p:spPr>
        <p:txBody>
          <a:bodyPr>
            <a:normAutofit fontScale="92500"/>
          </a:bodyPr>
          <a:lstStyle/>
          <a:p>
            <a:pPr algn="l"/>
            <a:r>
              <a:rPr lang="fr-FR" dirty="0"/>
              <a:t>Soutenance Projet n°6 :  octobre 2023			    Bernard ROUVREAU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801741-D55A-F7A3-B8D9-6C734EEB5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9" y="257054"/>
            <a:ext cx="11625942" cy="514224"/>
          </a:xfrm>
        </p:spPr>
        <p:txBody>
          <a:bodyPr>
            <a:noAutofit/>
          </a:bodyPr>
          <a:lstStyle/>
          <a:p>
            <a:pPr algn="l"/>
            <a:r>
              <a:rPr lang="fr-FR" sz="3200" b="1" dirty="0"/>
              <a:t>Développez une interface utilisateur pour une application web Python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002ACAB4-B0E6-AE94-7C7D-23007CC3E01A}"/>
              </a:ext>
            </a:extLst>
          </p:cNvPr>
          <p:cNvSpPr txBox="1">
            <a:spLocks/>
          </p:cNvSpPr>
          <p:nvPr/>
        </p:nvSpPr>
        <p:spPr>
          <a:xfrm>
            <a:off x="283029" y="2390114"/>
            <a:ext cx="7526792" cy="10388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Présentation des travaux</a:t>
            </a:r>
          </a:p>
        </p:txBody>
      </p:sp>
    </p:spTree>
    <p:extLst>
      <p:ext uri="{BB962C8B-B14F-4D97-AF65-F5344CB8AC3E}">
        <p14:creationId xmlns:p14="http://schemas.microsoft.com/office/powerpoint/2010/main" val="117159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FFCCB697-E0B2-AF05-23FC-1805A5D220C1}"/>
              </a:ext>
            </a:extLst>
          </p:cNvPr>
          <p:cNvGrpSpPr/>
          <p:nvPr/>
        </p:nvGrpSpPr>
        <p:grpSpPr>
          <a:xfrm>
            <a:off x="17042" y="8657"/>
            <a:ext cx="12174958" cy="1415324"/>
            <a:chOff x="-1009" y="8"/>
            <a:chExt cx="12174958" cy="14153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328896-6A05-4723-F926-8A35BACC28E8}"/>
                </a:ext>
              </a:extLst>
            </p:cNvPr>
            <p:cNvSpPr/>
            <p:nvPr/>
          </p:nvSpPr>
          <p:spPr>
            <a:xfrm>
              <a:off x="2810874" y="2029"/>
              <a:ext cx="9363075" cy="1413303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02E58F-B7DD-B593-ED14-DF23D6ED5A84}"/>
                </a:ext>
              </a:extLst>
            </p:cNvPr>
            <p:cNvSpPr/>
            <p:nvPr/>
          </p:nvSpPr>
          <p:spPr>
            <a:xfrm>
              <a:off x="-1009" y="8"/>
              <a:ext cx="4554017" cy="1415324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C552020-69C2-4F11-8DFC-B20CD3FAFF46}"/>
                </a:ext>
              </a:extLst>
            </p:cNvPr>
            <p:cNvSpPr txBox="1"/>
            <p:nvPr/>
          </p:nvSpPr>
          <p:spPr>
            <a:xfrm>
              <a:off x="2368937" y="102911"/>
              <a:ext cx="94121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/>
                <a:t>Projet : Développement d’une interface utilisateur pour une application web Python</a:t>
              </a:r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B73A309C-6D71-5989-B825-8522948DC7F5}"/>
              </a:ext>
            </a:extLst>
          </p:cNvPr>
          <p:cNvSpPr txBox="1"/>
          <p:nvPr/>
        </p:nvSpPr>
        <p:spPr>
          <a:xfrm>
            <a:off x="10821193" y="4627271"/>
            <a:ext cx="1370807" cy="13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>
                <a:solidFill>
                  <a:srgbClr val="FFFFFF"/>
                </a:solidFill>
                <a:latin typeface="Open Sans Bold"/>
              </a:rPr>
              <a:t>Fin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2C1E09-4E46-4529-C34C-C4AEF7DCD2E6}"/>
              </a:ext>
            </a:extLst>
          </p:cNvPr>
          <p:cNvSpPr txBox="1"/>
          <p:nvPr/>
        </p:nvSpPr>
        <p:spPr>
          <a:xfrm>
            <a:off x="2871910" y="1845176"/>
            <a:ext cx="8634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Les objectifs de ce projet: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4D09BE6-74CB-48A8-9296-734A7FF419CB}"/>
              </a:ext>
            </a:extLst>
          </p:cNvPr>
          <p:cNvSpPr txBox="1"/>
          <p:nvPr/>
        </p:nvSpPr>
        <p:spPr>
          <a:xfrm>
            <a:off x="3405603" y="3035812"/>
            <a:ext cx="81736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Comprendre</a:t>
            </a:r>
            <a:r>
              <a:rPr lang="fr-FR" sz="2800" dirty="0"/>
              <a:t> et utiliser les requêtes aux API de façon asynchrone : gestion des promesses.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Développer d’un interface </a:t>
            </a:r>
            <a:r>
              <a:rPr lang="fr-FR" sz="2800" b="1" dirty="0" err="1"/>
              <a:t>Front-End</a:t>
            </a:r>
            <a:r>
              <a:rPr lang="fr-FR" sz="2800" b="1" dirty="0"/>
              <a:t>,</a:t>
            </a:r>
            <a:r>
              <a:rPr lang="fr-FR" sz="2800" dirty="0"/>
              <a:t> en utilisant les langages HTML, </a:t>
            </a:r>
            <a:r>
              <a:rPr lang="fr-FR" sz="2800" dirty="0" err="1"/>
              <a:t>Vanilla</a:t>
            </a:r>
            <a:r>
              <a:rPr lang="fr-FR" sz="2800" dirty="0"/>
              <a:t> JS, et Css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800" b="1" dirty="0"/>
              <a:t>Fournir</a:t>
            </a:r>
            <a:r>
              <a:rPr lang="fr-FR" sz="2800" dirty="0"/>
              <a:t> les livrables fonctionnels permettant de respecter les attendus sur la gestion de l’application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2488C3-41F9-BCC6-46D9-AB4343CA085D}"/>
              </a:ext>
            </a:extLst>
          </p:cNvPr>
          <p:cNvSpPr/>
          <p:nvPr/>
        </p:nvSpPr>
        <p:spPr>
          <a:xfrm>
            <a:off x="7552" y="1625652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AD67783-6538-077E-33C9-98E86F8A6528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D5E5B8F-02FB-C9A2-4296-C85C6ED5C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462429-A56A-3446-83A4-B80C73E7004F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6061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9189A556-85EE-9DC2-CFA8-F271B17D68CA}"/>
              </a:ext>
            </a:extLst>
          </p:cNvPr>
          <p:cNvSpPr txBox="1"/>
          <p:nvPr/>
        </p:nvSpPr>
        <p:spPr>
          <a:xfrm>
            <a:off x="2615980" y="1716995"/>
            <a:ext cx="30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d’appel à l’Url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4017" y="0"/>
            <a:ext cx="2287373" cy="7584707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0CB8E3B7-DCAD-3091-8AC4-64F560060997}"/>
              </a:ext>
            </a:extLst>
          </p:cNvPr>
          <p:cNvSpPr txBox="1"/>
          <p:nvPr/>
        </p:nvSpPr>
        <p:spPr>
          <a:xfrm>
            <a:off x="2615980" y="2167116"/>
            <a:ext cx="7704814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request url to get data information</a:t>
            </a:r>
            <a:endParaRPr lang="fr-FR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`Erreur HTTP :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`Accès aux données impossible : 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fr-FR" sz="1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fr-FR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BD4BB58-5529-607C-F9F8-8FEA6585FBE5}"/>
              </a:ext>
            </a:extLst>
          </p:cNvPr>
          <p:cNvSpPr txBox="1"/>
          <p:nvPr/>
        </p:nvSpPr>
        <p:spPr>
          <a:xfrm>
            <a:off x="2615980" y="4532036"/>
            <a:ext cx="663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 la réponse  à un appel asynchrone: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1410B2-0231-F9D6-06FC-007FEFD8FA52}"/>
              </a:ext>
            </a:extLst>
          </p:cNvPr>
          <p:cNvSpPr txBox="1"/>
          <p:nvPr/>
        </p:nvSpPr>
        <p:spPr>
          <a:xfrm>
            <a:off x="2615980" y="5019519"/>
            <a:ext cx="7704814" cy="16312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urlHref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}${</a:t>
            </a:r>
            <a:r>
              <a:rPr lang="fr-F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titlesPathEndPoint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}${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detailedUrl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detailedBestFilm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createImage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'numberOne'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detailedData</a:t>
            </a:r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 </a:t>
            </a:r>
          </a:p>
          <a:p>
            <a:endParaRPr lang="fr-FR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789615" y="8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Interaction avec une API Rest asynchrone</a:t>
            </a:r>
          </a:p>
        </p:txBody>
      </p:sp>
    </p:spTree>
    <p:extLst>
      <p:ext uri="{BB962C8B-B14F-4D97-AF65-F5344CB8AC3E}">
        <p14:creationId xmlns:p14="http://schemas.microsoft.com/office/powerpoint/2010/main" val="254149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087146E7-8B56-78A2-2F6A-49FDBD0B69DD}"/>
              </a:ext>
            </a:extLst>
          </p:cNvPr>
          <p:cNvSpPr txBox="1"/>
          <p:nvPr/>
        </p:nvSpPr>
        <p:spPr>
          <a:xfrm>
            <a:off x="2573195" y="2422645"/>
            <a:ext cx="9120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483450-C574-03BD-CFF0-139EDEB3AA91}"/>
              </a:ext>
            </a:extLst>
          </p:cNvPr>
          <p:cNvSpPr txBox="1"/>
          <p:nvPr/>
        </p:nvSpPr>
        <p:spPr>
          <a:xfrm>
            <a:off x="2427333" y="357437"/>
            <a:ext cx="941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Code HTML - Css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CF50E7-4E42-20C3-7C4D-FFEE13987AAD}"/>
              </a:ext>
            </a:extLst>
          </p:cNvPr>
          <p:cNvSpPr txBox="1"/>
          <p:nvPr/>
        </p:nvSpPr>
        <p:spPr>
          <a:xfrm>
            <a:off x="3947921" y="1801889"/>
            <a:ext cx="567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 fichier </a:t>
            </a:r>
            <a:r>
              <a:rPr lang="fr-FR" sz="2400" b="1" dirty="0"/>
              <a:t>index.html </a:t>
            </a:r>
            <a:r>
              <a:rPr lang="fr-FR" sz="2400" dirty="0"/>
              <a:t>est simple, car la très grande partie de construction de l’interface est issue du traitement Javascript.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42510A0-26A1-944A-A9F7-12A652B7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810" y="5916636"/>
            <a:ext cx="4140467" cy="87828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E8F8B1A-5F57-BE03-91FB-4E085DEC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40" y="3944041"/>
            <a:ext cx="3870008" cy="18862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E7CC7E5-6A5C-9B7E-EE20-6354CA96D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172" y="3973691"/>
            <a:ext cx="3948867" cy="195683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E012E5C-6B01-4CDA-98F3-CA1CD5015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172" y="5916636"/>
            <a:ext cx="3685383" cy="83794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39C5CBC-3488-8877-EC70-8A58D6311455}"/>
              </a:ext>
            </a:extLst>
          </p:cNvPr>
          <p:cNvSpPr txBox="1"/>
          <p:nvPr/>
        </p:nvSpPr>
        <p:spPr>
          <a:xfrm>
            <a:off x="3091782" y="3114121"/>
            <a:ext cx="62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Résultats HTML et CSS depuis </a:t>
            </a:r>
            <a:r>
              <a:rPr lang="fr-FR" b="1" dirty="0"/>
              <a:t>Validator.W3.org</a:t>
            </a:r>
          </a:p>
        </p:txBody>
      </p:sp>
    </p:spTree>
    <p:extLst>
      <p:ext uri="{BB962C8B-B14F-4D97-AF65-F5344CB8AC3E}">
        <p14:creationId xmlns:p14="http://schemas.microsoft.com/office/powerpoint/2010/main" val="9871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BD90060-54AC-6519-CC48-0D0D1BAB78C0}"/>
              </a:ext>
            </a:extLst>
          </p:cNvPr>
          <p:cNvSpPr/>
          <p:nvPr/>
        </p:nvSpPr>
        <p:spPr>
          <a:xfrm>
            <a:off x="-1009" y="8"/>
            <a:ext cx="4554017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4017" y="0"/>
            <a:ext cx="2287373" cy="7584707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789615" y="8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Le fichier 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C9BFFB2-6151-0DA7-4EA5-E56C961BF36F}"/>
              </a:ext>
            </a:extLst>
          </p:cNvPr>
          <p:cNvSpPr txBox="1"/>
          <p:nvPr/>
        </p:nvSpPr>
        <p:spPr>
          <a:xfrm>
            <a:off x="2926080" y="2043485"/>
            <a:ext cx="8126233" cy="521681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http-equiv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JustStream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"style/style.css"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"scripts/juststreamit.js"</a:t>
            </a:r>
            <a:r>
              <a:rPr lang="fr-FR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mainHeader"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JustStreamIt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Accueil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"categoryHeader"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Catégories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Boîte modale cachée initialement--&gt;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"modalDiv"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"close-modal"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"closeButton"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"images/icons8-annuler-64.png"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"close button"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"modalImageDiv"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MAIN --&gt;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"section"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FOOTER --&gt;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"footer"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@Copyright : Openclassrooms. (October 2023)</a:t>
            </a:r>
          </a:p>
          <a:p>
            <a:r>
              <a:rPr lang="fr-FR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9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5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20AAC84-EA78-9C96-2027-A83E969CBD54}"/>
              </a:ext>
            </a:extLst>
          </p:cNvPr>
          <p:cNvGrpSpPr/>
          <p:nvPr/>
        </p:nvGrpSpPr>
        <p:grpSpPr>
          <a:xfrm>
            <a:off x="17042" y="8657"/>
            <a:ext cx="12174958" cy="1415324"/>
            <a:chOff x="-1009" y="8"/>
            <a:chExt cx="12174958" cy="14153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967C29-0CB9-7D6C-245A-36D896FCFE5E}"/>
                </a:ext>
              </a:extLst>
            </p:cNvPr>
            <p:cNvSpPr/>
            <p:nvPr/>
          </p:nvSpPr>
          <p:spPr>
            <a:xfrm>
              <a:off x="2810874" y="2029"/>
              <a:ext cx="9363075" cy="1413303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D90060-54AC-6519-CC48-0D0D1BAB78C0}"/>
                </a:ext>
              </a:extLst>
            </p:cNvPr>
            <p:cNvSpPr/>
            <p:nvPr/>
          </p:nvSpPr>
          <p:spPr>
            <a:xfrm>
              <a:off x="-1009" y="8"/>
              <a:ext cx="4554017" cy="1415324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AE6A1FD-C2F4-25B1-B345-CFA396E35B72}"/>
                </a:ext>
              </a:extLst>
            </p:cNvPr>
            <p:cNvSpPr txBox="1"/>
            <p:nvPr/>
          </p:nvSpPr>
          <p:spPr>
            <a:xfrm>
              <a:off x="2281472" y="357432"/>
              <a:ext cx="94121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/>
                <a:t>JavaScript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13" name="Image 12">
            <a:extLst>
              <a:ext uri="{FF2B5EF4-FFF2-40B4-BE49-F238E27FC236}">
                <a16:creationId xmlns:a16="http://schemas.microsoft.com/office/drawing/2014/main" id="{6D15F76F-4723-C16F-3EE9-2D22742F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06" y="2130628"/>
            <a:ext cx="6900817" cy="457584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B6A3AD1-B8C1-206F-0296-B5245D9BACFE}"/>
              </a:ext>
            </a:extLst>
          </p:cNvPr>
          <p:cNvSpPr txBox="1"/>
          <p:nvPr/>
        </p:nvSpPr>
        <p:spPr>
          <a:xfrm>
            <a:off x="3895724" y="1484297"/>
            <a:ext cx="548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liste de fonctions appelées au gré des besoins par la partie principale du programme ou d’autres fonctions.</a:t>
            </a:r>
          </a:p>
        </p:txBody>
      </p:sp>
    </p:spTree>
    <p:extLst>
      <p:ext uri="{BB962C8B-B14F-4D97-AF65-F5344CB8AC3E}">
        <p14:creationId xmlns:p14="http://schemas.microsoft.com/office/powerpoint/2010/main" val="31747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20AAC84-EA78-9C96-2027-A83E969CBD54}"/>
              </a:ext>
            </a:extLst>
          </p:cNvPr>
          <p:cNvGrpSpPr/>
          <p:nvPr/>
        </p:nvGrpSpPr>
        <p:grpSpPr>
          <a:xfrm>
            <a:off x="17042" y="8657"/>
            <a:ext cx="12174958" cy="1415324"/>
            <a:chOff x="-1009" y="8"/>
            <a:chExt cx="12174958" cy="14153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967C29-0CB9-7D6C-245A-36D896FCFE5E}"/>
                </a:ext>
              </a:extLst>
            </p:cNvPr>
            <p:cNvSpPr/>
            <p:nvPr/>
          </p:nvSpPr>
          <p:spPr>
            <a:xfrm>
              <a:off x="2810874" y="2029"/>
              <a:ext cx="9363075" cy="1413303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D90060-54AC-6519-CC48-0D0D1BAB78C0}"/>
                </a:ext>
              </a:extLst>
            </p:cNvPr>
            <p:cNvSpPr/>
            <p:nvPr/>
          </p:nvSpPr>
          <p:spPr>
            <a:xfrm>
              <a:off x="-1009" y="8"/>
              <a:ext cx="4554017" cy="1415324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AE6A1FD-C2F4-25B1-B345-CFA396E35B72}"/>
                </a:ext>
              </a:extLst>
            </p:cNvPr>
            <p:cNvSpPr txBox="1"/>
            <p:nvPr/>
          </p:nvSpPr>
          <p:spPr>
            <a:xfrm>
              <a:off x="2281472" y="357432"/>
              <a:ext cx="94121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dirty="0"/>
                <a:t>Gestion du Style Css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AE60E4E3-60D9-C30A-19E1-47F31EE8210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0C309C-29FC-2603-E22F-6EC43E5F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A196D8-827F-2AD2-1520-EF8C92662E42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B6A3AD1-B8C1-206F-0296-B5245D9BACFE}"/>
              </a:ext>
            </a:extLst>
          </p:cNvPr>
          <p:cNvSpPr txBox="1"/>
          <p:nvPr/>
        </p:nvSpPr>
        <p:spPr>
          <a:xfrm>
            <a:off x="3895723" y="1383545"/>
            <a:ext cx="64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Voici un extrait du fichier Css associé à la création de la page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AFEF38-D9B6-3C04-E07F-DD869471A72A}"/>
              </a:ext>
            </a:extLst>
          </p:cNvPr>
          <p:cNvSpPr txBox="1"/>
          <p:nvPr/>
        </p:nvSpPr>
        <p:spPr>
          <a:xfrm>
            <a:off x="3260537" y="1752877"/>
            <a:ext cx="7490129" cy="48936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.imageToDisplay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182px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268px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#containernumberOne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.numberOne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.bestFilms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.Biography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.Adventure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.Sport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F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/**************************************************</a:t>
            </a:r>
            <a:endParaRPr lang="fr-F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Carrousel </a:t>
            </a:r>
            <a:endParaRPr lang="fr-F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**************************************************/</a:t>
            </a:r>
            <a:endParaRPr lang="fr-FR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8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#carrouselContainer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-items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fr-FR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20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10874" y="202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61A038E-4F9B-56A3-9D0A-208F857DCDFB}"/>
              </a:ext>
            </a:extLst>
          </p:cNvPr>
          <p:cNvSpPr txBox="1"/>
          <p:nvPr/>
        </p:nvSpPr>
        <p:spPr>
          <a:xfrm>
            <a:off x="5424880" y="523906"/>
            <a:ext cx="388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Fin de présentation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C22135A-6BC6-E755-068D-BF2CE214932E}"/>
              </a:ext>
            </a:extLst>
          </p:cNvPr>
          <p:cNvSpPr txBox="1"/>
          <p:nvPr/>
        </p:nvSpPr>
        <p:spPr>
          <a:xfrm>
            <a:off x="6945514" y="5964762"/>
            <a:ext cx="388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Avez-vous des questions ?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AC41378-D5AA-2532-5B9B-169A84A0097D}"/>
              </a:ext>
            </a:extLst>
          </p:cNvPr>
          <p:cNvGrpSpPr/>
          <p:nvPr/>
        </p:nvGrpSpPr>
        <p:grpSpPr>
          <a:xfrm>
            <a:off x="0" y="8"/>
            <a:ext cx="4562061" cy="6855963"/>
            <a:chOff x="0" y="8"/>
            <a:chExt cx="4562061" cy="68559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4B727A-94A7-B717-9400-923B919AD705}"/>
                </a:ext>
              </a:extLst>
            </p:cNvPr>
            <p:cNvSpPr/>
            <p:nvPr/>
          </p:nvSpPr>
          <p:spPr>
            <a:xfrm>
              <a:off x="8044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96FA3-240F-CD4B-BB04-3FD7E13A4AA9}"/>
                </a:ext>
              </a:extLst>
            </p:cNvPr>
            <p:cNvSpPr/>
            <p:nvPr/>
          </p:nvSpPr>
          <p:spPr>
            <a:xfrm>
              <a:off x="0" y="1636206"/>
              <a:ext cx="2263362" cy="5219765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9C9808C9-C8E8-088F-441E-FB70149E4D71}"/>
              </a:ext>
            </a:extLst>
          </p:cNvPr>
          <p:cNvGrpSpPr/>
          <p:nvPr/>
        </p:nvGrpSpPr>
        <p:grpSpPr>
          <a:xfrm>
            <a:off x="-5901" y="6669"/>
            <a:ext cx="2287373" cy="6851331"/>
            <a:chOff x="-5901" y="6669"/>
            <a:chExt cx="2287373" cy="6851331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0B69EA5A-3BD7-BBA1-4712-81A53665B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901" y="6669"/>
              <a:ext cx="2287373" cy="161925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97037A-079C-5413-309E-F6EA43780475}"/>
                </a:ext>
              </a:extLst>
            </p:cNvPr>
            <p:cNvSpPr/>
            <p:nvPr/>
          </p:nvSpPr>
          <p:spPr>
            <a:xfrm>
              <a:off x="1" y="1619250"/>
              <a:ext cx="2270914" cy="5238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id="{AA1AF534-9E66-26A4-A1BF-A418C100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5" y="1625919"/>
            <a:ext cx="2270914" cy="521976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01F5708-878C-BD52-53AF-E6D953D0D6E5}"/>
              </a:ext>
            </a:extLst>
          </p:cNvPr>
          <p:cNvSpPr txBox="1"/>
          <p:nvPr/>
        </p:nvSpPr>
        <p:spPr>
          <a:xfrm>
            <a:off x="3173400" y="2160105"/>
            <a:ext cx="83829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u="sng" dirty="0"/>
              <a:t>Des améliorations</a:t>
            </a:r>
            <a:r>
              <a:rPr lang="fr-FR" sz="2400" b="1" dirty="0"/>
              <a:t> :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Regarder s’il est possible d’obtenir les informations associées au film, dans une langue choisie.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des boutons accueil et catégories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Trier par ordre croissant la position des images dans les catégories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Vérification de l’optimisation du chargement de la page et du nombre d’itérations à la base de données.</a:t>
            </a:r>
          </a:p>
        </p:txBody>
      </p:sp>
    </p:spTree>
    <p:extLst>
      <p:ext uri="{BB962C8B-B14F-4D97-AF65-F5344CB8AC3E}">
        <p14:creationId xmlns:p14="http://schemas.microsoft.com/office/powerpoint/2010/main" val="219722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922BCC8C-83B2-CA69-E973-C69C903F2F4D}"/>
              </a:ext>
            </a:extLst>
          </p:cNvPr>
          <p:cNvGrpSpPr/>
          <p:nvPr/>
        </p:nvGrpSpPr>
        <p:grpSpPr>
          <a:xfrm>
            <a:off x="-5901" y="8"/>
            <a:ext cx="4558909" cy="6857992"/>
            <a:chOff x="-5901" y="8"/>
            <a:chExt cx="4558909" cy="68579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D90060-54AC-6519-CC48-0D0D1BAB78C0}"/>
                </a:ext>
              </a:extLst>
            </p:cNvPr>
            <p:cNvSpPr/>
            <p:nvPr/>
          </p:nvSpPr>
          <p:spPr>
            <a:xfrm>
              <a:off x="-1009" y="8"/>
              <a:ext cx="4554017" cy="1638220"/>
            </a:xfrm>
            <a:prstGeom prst="rect">
              <a:avLst/>
            </a:prstGeom>
            <a:solidFill>
              <a:srgbClr val="89A5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E60E4E3-60D9-C30A-19E1-47F31EE82101}"/>
                </a:ext>
              </a:extLst>
            </p:cNvPr>
            <p:cNvGrpSpPr/>
            <p:nvPr/>
          </p:nvGrpSpPr>
          <p:grpSpPr>
            <a:xfrm>
              <a:off x="-5901" y="6669"/>
              <a:ext cx="2287373" cy="6851331"/>
              <a:chOff x="-5901" y="6669"/>
              <a:chExt cx="2287373" cy="6851331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910C309C-29FC-2603-E22F-6EC43E5F3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901" y="6669"/>
                <a:ext cx="2287373" cy="161925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A196D8-827F-2AD2-1520-EF8C92662E42}"/>
                  </a:ext>
                </a:extLst>
              </p:cNvPr>
              <p:cNvSpPr/>
              <p:nvPr/>
            </p:nvSpPr>
            <p:spPr>
              <a:xfrm>
                <a:off x="1" y="1619250"/>
                <a:ext cx="2270914" cy="52387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9777359-0AD4-6E54-BEC9-ACFCB40C9E8A}"/>
              </a:ext>
            </a:extLst>
          </p:cNvPr>
          <p:cNvSpPr/>
          <p:nvPr/>
        </p:nvSpPr>
        <p:spPr>
          <a:xfrm>
            <a:off x="0" y="1636206"/>
            <a:ext cx="2263362" cy="5219765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67C29-0CB9-7D6C-245A-36D896FCFE5E}"/>
              </a:ext>
            </a:extLst>
          </p:cNvPr>
          <p:cNvSpPr/>
          <p:nvPr/>
        </p:nvSpPr>
        <p:spPr>
          <a:xfrm>
            <a:off x="2828925" y="319"/>
            <a:ext cx="9363075" cy="1638220"/>
          </a:xfrm>
          <a:prstGeom prst="rect">
            <a:avLst/>
          </a:prstGeom>
          <a:solidFill>
            <a:srgbClr val="89A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37917F-A809-7E25-8B11-CA390E782416}"/>
              </a:ext>
            </a:extLst>
          </p:cNvPr>
          <p:cNvSpPr txBox="1"/>
          <p:nvPr/>
        </p:nvSpPr>
        <p:spPr>
          <a:xfrm>
            <a:off x="2281472" y="357432"/>
            <a:ext cx="941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Le visuel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A460CB-9BBE-62F8-DEC6-27F3ED497FDA}"/>
              </a:ext>
            </a:extLst>
          </p:cNvPr>
          <p:cNvSpPr txBox="1"/>
          <p:nvPr/>
        </p:nvSpPr>
        <p:spPr>
          <a:xfrm>
            <a:off x="6096000" y="2171700"/>
            <a:ext cx="172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Démonstration !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5C8126-F63C-E8BF-7B0E-6E9AF262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47" y="3286401"/>
            <a:ext cx="6172200" cy="2292129"/>
          </a:xfrm>
          <a:prstGeom prst="rect">
            <a:avLst/>
          </a:prstGeom>
          <a:ln>
            <a:solidFill>
              <a:srgbClr val="75A8F3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749388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780</Words>
  <Application>Microsoft Office PowerPoint</Application>
  <PresentationFormat>Grand écran</PresentationFormat>
  <Paragraphs>117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Open Sans Bold</vt:lpstr>
      <vt:lpstr>Wingdings</vt:lpstr>
      <vt:lpstr>Thème Office</vt:lpstr>
      <vt:lpstr>Développez une interface utilisateur pour une application web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Utiliser les bases de Python pour l’analyse des marchés</dc:title>
  <dc:creator>Bernard ROUVREAU</dc:creator>
  <cp:lastModifiedBy>Bernard ROUVREAU</cp:lastModifiedBy>
  <cp:revision>25</cp:revision>
  <dcterms:created xsi:type="dcterms:W3CDTF">2023-06-01T00:16:34Z</dcterms:created>
  <dcterms:modified xsi:type="dcterms:W3CDTF">2023-10-26T17:09:17Z</dcterms:modified>
</cp:coreProperties>
</file>