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8073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408120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359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059062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465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9795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3951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70204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174991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9BDBF2-A5C0-4AAC-B2B5-A86836C5C104}" type="datetimeFigureOut">
              <a:rPr lang="es-MX" smtClean="0"/>
              <a:t>21/05/2017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401184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99BDBF2-A5C0-4AAC-B2B5-A86836C5C104}" type="datetimeFigureOut">
              <a:rPr lang="es-MX" smtClean="0"/>
              <a:t>21/05/2017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80076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99BDBF2-A5C0-4AAC-B2B5-A86836C5C104}" type="datetimeFigureOut">
              <a:rPr lang="es-MX" smtClean="0"/>
              <a:t>21/05/2017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251351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99BDBF2-A5C0-4AAC-B2B5-A86836C5C104}" type="datetimeFigureOut">
              <a:rPr lang="es-MX" smtClean="0"/>
              <a:t>21/05/2017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75620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BDBF2-A5C0-4AAC-B2B5-A86836C5C104}" type="datetimeFigureOut">
              <a:rPr lang="es-MX" smtClean="0"/>
              <a:t>21/05/2017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324714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9BDBF2-A5C0-4AAC-B2B5-A86836C5C104}" type="datetimeFigureOut">
              <a:rPr lang="es-MX" smtClean="0"/>
              <a:t>21/05/2017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67053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99BDBF2-A5C0-4AAC-B2B5-A86836C5C104}" type="datetimeFigureOut">
              <a:rPr lang="es-MX" smtClean="0"/>
              <a:t>21/05/2017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410B666-FC13-44FD-89FF-4D764E8EBB6D}" type="slidenum">
              <a:rPr lang="es-MX" smtClean="0"/>
              <a:t>‹Nº›</a:t>
            </a:fld>
            <a:endParaRPr lang="es-MX"/>
          </a:p>
        </p:txBody>
      </p:sp>
    </p:spTree>
    <p:extLst>
      <p:ext uri="{BB962C8B-B14F-4D97-AF65-F5344CB8AC3E}">
        <p14:creationId xmlns:p14="http://schemas.microsoft.com/office/powerpoint/2010/main" val="363743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9BDBF2-A5C0-4AAC-B2B5-A86836C5C104}" type="datetimeFigureOut">
              <a:rPr lang="es-MX" smtClean="0"/>
              <a:t>21/05/2017</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10B666-FC13-44FD-89FF-4D764E8EBB6D}" type="slidenum">
              <a:rPr lang="es-MX" smtClean="0"/>
              <a:t>‹Nº›</a:t>
            </a:fld>
            <a:endParaRPr lang="es-MX"/>
          </a:p>
        </p:txBody>
      </p:sp>
    </p:spTree>
    <p:extLst>
      <p:ext uri="{BB962C8B-B14F-4D97-AF65-F5344CB8AC3E}">
        <p14:creationId xmlns:p14="http://schemas.microsoft.com/office/powerpoint/2010/main" val="180590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Plastic_SCM" TargetMode="External"/><Relationship Id="rId3" Type="http://schemas.openxmlformats.org/officeDocument/2006/relationships/hyperlink" Target="https://es.wikipedia.org/wiki/Subversion" TargetMode="External"/><Relationship Id="rId7" Type="http://schemas.openxmlformats.org/officeDocument/2006/relationships/hyperlink" Target="https://es.wikipedia.org/wiki/Bazaar_(software)" TargetMode="External"/><Relationship Id="rId12" Type="http://schemas.openxmlformats.org/officeDocument/2006/relationships/hyperlink" Target="https://es.wikipedia.org/wiki/Fossil_(gesti%C3%B3n_de_configuraci%C3%B3n_de_software)" TargetMode="External"/><Relationship Id="rId2" Type="http://schemas.openxmlformats.org/officeDocument/2006/relationships/hyperlink" Target="https://es.wikipedia.org/wiki/CVS" TargetMode="External"/><Relationship Id="rId1" Type="http://schemas.openxmlformats.org/officeDocument/2006/relationships/slideLayout" Target="../slideLayouts/slideLayout2.xml"/><Relationship Id="rId6" Type="http://schemas.openxmlformats.org/officeDocument/2006/relationships/hyperlink" Target="https://es.wikipedia.org/wiki/Darcs" TargetMode="External"/><Relationship Id="rId11" Type="http://schemas.openxmlformats.org/officeDocument/2006/relationships/hyperlink" Target="https://es.wikipedia.org/wiki/Perforce" TargetMode="External"/><Relationship Id="rId5" Type="http://schemas.openxmlformats.org/officeDocument/2006/relationships/hyperlink" Target="https://en.wikipedia.org/wiki/Rational_ClearCase" TargetMode="External"/><Relationship Id="rId10" Type="http://schemas.openxmlformats.org/officeDocument/2006/relationships/hyperlink" Target="https://es.wikipedia.org/wiki/Mercurial" TargetMode="External"/><Relationship Id="rId4" Type="http://schemas.openxmlformats.org/officeDocument/2006/relationships/hyperlink" Target="https://es.wikipedia.org/wiki/SourceSafe" TargetMode="External"/><Relationship Id="rId9" Type="http://schemas.openxmlformats.org/officeDocument/2006/relationships/hyperlink" Target="https://es.wikipedia.org/wiki/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sz="6600" dirty="0" smtClean="0"/>
              <a:t>CONTROL DE VERSIONES</a:t>
            </a:r>
            <a:br>
              <a:rPr lang="es-ES" sz="6600" dirty="0" smtClean="0"/>
            </a:br>
            <a:endParaRPr lang="es-MX" sz="6600" dirty="0"/>
          </a:p>
        </p:txBody>
      </p:sp>
    </p:spTree>
    <p:extLst>
      <p:ext uri="{BB962C8B-B14F-4D97-AF65-F5344CB8AC3E}">
        <p14:creationId xmlns:p14="http://schemas.microsoft.com/office/powerpoint/2010/main" val="19747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just"/>
            <a:r>
              <a:rPr lang="es-MX" sz="2000" dirty="0">
                <a:latin typeface="Calibri" panose="020F0502020204030204" pitchFamily="34" charset="0"/>
                <a:cs typeface="Calibri" panose="020F0502020204030204" pitchFamily="34" charset="0"/>
              </a:rPr>
              <a:t>Se llama control de versiones a la gestión de los diversos cambios que se realizan sobre los elementos de algún producto o una </a:t>
            </a:r>
            <a:r>
              <a:rPr lang="es-MX" sz="2000" dirty="0" smtClean="0">
                <a:latin typeface="Calibri" panose="020F0502020204030204" pitchFamily="34" charset="0"/>
                <a:cs typeface="Calibri" panose="020F0502020204030204" pitchFamily="34" charset="0"/>
              </a:rPr>
              <a:t>configuración</a:t>
            </a:r>
            <a:r>
              <a:rPr lang="es-MX" sz="2000" dirty="0">
                <a:latin typeface="Calibri" panose="020F0502020204030204" pitchFamily="34" charset="0"/>
                <a:cs typeface="Calibri" panose="020F0502020204030204" pitchFamily="34" charset="0"/>
              </a:rPr>
              <a:t> del mismo. </a:t>
            </a:r>
            <a:endParaRPr lang="es-MX" sz="2000" dirty="0" smtClean="0">
              <a:latin typeface="Calibri" panose="020F0502020204030204" pitchFamily="34" charset="0"/>
              <a:cs typeface="Calibri" panose="020F0502020204030204" pitchFamily="34" charset="0"/>
            </a:endParaRPr>
          </a:p>
          <a:p>
            <a:endParaRPr lang="es-MX" sz="2000" dirty="0">
              <a:latin typeface="Calibri" panose="020F0502020204030204" pitchFamily="34" charset="0"/>
              <a:cs typeface="Calibri" panose="020F0502020204030204" pitchFamily="34" charset="0"/>
            </a:endParaRPr>
          </a:p>
          <a:p>
            <a:pPr algn="just"/>
            <a:r>
              <a:rPr lang="es-MX" sz="2000" dirty="0">
                <a:latin typeface="Calibri" panose="020F0502020204030204" pitchFamily="34" charset="0"/>
                <a:cs typeface="Calibri" panose="020F0502020204030204" pitchFamily="34" charset="0"/>
              </a:rPr>
              <a:t>Una versión, revisión o edición de un producto, es el estado en el que se encuentra el mismo en un momento dado de su desarrollo o modificación.</a:t>
            </a:r>
          </a:p>
        </p:txBody>
      </p:sp>
    </p:spTree>
    <p:extLst>
      <p:ext uri="{BB962C8B-B14F-4D97-AF65-F5344CB8AC3E}">
        <p14:creationId xmlns:p14="http://schemas.microsoft.com/office/powerpoint/2010/main" val="39276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800" b="1" dirty="0" smtClean="0"/>
              <a:t>SISTEMAS DE CONTROL DE VERSIONES</a:t>
            </a:r>
            <a:r>
              <a:rPr lang="es-MX" sz="2800" dirty="0" smtClean="0"/>
              <a:t> O </a:t>
            </a:r>
            <a:r>
              <a:rPr lang="es-MX" sz="2800" b="1" dirty="0" smtClean="0"/>
              <a:t>VCS</a:t>
            </a:r>
            <a:r>
              <a:rPr lang="es-MX" sz="2800" dirty="0" smtClean="0"/>
              <a:t> </a:t>
            </a:r>
            <a:endParaRPr lang="es-MX" sz="2800" dirty="0"/>
          </a:p>
        </p:txBody>
      </p:sp>
      <p:sp>
        <p:nvSpPr>
          <p:cNvPr id="3" name="Marcador de contenido 2"/>
          <p:cNvSpPr>
            <a:spLocks noGrp="1"/>
          </p:cNvSpPr>
          <p:nvPr>
            <p:ph idx="1"/>
          </p:nvPr>
        </p:nvSpPr>
        <p:spPr/>
        <p:txBody>
          <a:bodyPr/>
          <a:lstStyle/>
          <a:p>
            <a:pPr algn="just"/>
            <a:r>
              <a:rPr lang="es-MX" dirty="0" smtClean="0">
                <a:latin typeface="Calibri" panose="020F0502020204030204" pitchFamily="34" charset="0"/>
                <a:cs typeface="Calibri" panose="020F0502020204030204" pitchFamily="34" charset="0"/>
              </a:rPr>
              <a:t>Estos </a:t>
            </a:r>
            <a:r>
              <a:rPr lang="es-MX" dirty="0">
                <a:latin typeface="Calibri" panose="020F0502020204030204" pitchFamily="34" charset="0"/>
                <a:cs typeface="Calibri" panose="020F0502020204030204" pitchFamily="34" charset="0"/>
              </a:rPr>
              <a:t>sistemas facilitan la administración de las distintas versiones de cada producto desarrollado, así como las posibles especializaciones realizadas (por ejemplo, para algún cliente específico). Ejemplos de este tipo de herramientas son entre otros: </a:t>
            </a:r>
            <a:endParaRPr lang="es-MX" dirty="0" smtClean="0">
              <a:latin typeface="Calibri" panose="020F0502020204030204" pitchFamily="34" charset="0"/>
              <a:cs typeface="Calibri" panose="020F0502020204030204" pitchFamily="34" charset="0"/>
            </a:endParaRPr>
          </a:p>
          <a:p>
            <a:pPr algn="just"/>
            <a:r>
              <a:rPr lang="es-MX" dirty="0" smtClean="0">
                <a:latin typeface="Calibri" panose="020F0502020204030204" pitchFamily="34" charset="0"/>
                <a:cs typeface="Calibri" panose="020F0502020204030204" pitchFamily="34" charset="0"/>
                <a:hlinkClick r:id="rId2" tooltip="CVS"/>
              </a:rPr>
              <a:t>CVS</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3" tooltip="Subversion"/>
              </a:rPr>
              <a:t>Subversion</a:t>
            </a:r>
            <a:r>
              <a:rPr lang="es-MX" dirty="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hlinkClick r:id="rId4" tooltip="SourceSafe"/>
              </a:rPr>
              <a:t>SourceSafe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5" tooltip="en:Rational ClearCase"/>
              </a:rPr>
              <a:t>ClearCase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6" tooltip="Darcs"/>
              </a:rPr>
              <a:t>Darcs</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7" tooltip="Bazaar (software)"/>
              </a:rPr>
              <a:t>Bazaar</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8" tooltip="Plastic SCM"/>
              </a:rPr>
              <a:t>Plastic</a:t>
            </a:r>
            <a:r>
              <a:rPr lang="es-MX" dirty="0">
                <a:latin typeface="Calibri" panose="020F0502020204030204" pitchFamily="34" charset="0"/>
                <a:cs typeface="Calibri" panose="020F0502020204030204" pitchFamily="34" charset="0"/>
                <a:hlinkClick r:id="rId8" tooltip="Plastic SCM"/>
              </a:rPr>
              <a:t> SCM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9" tooltip="Git"/>
              </a:rPr>
              <a:t>Git</a:t>
            </a:r>
            <a:r>
              <a:rPr lang="es-MX" dirty="0">
                <a:latin typeface="Calibri" panose="020F0502020204030204" pitchFamily="34" charset="0"/>
                <a:cs typeface="Calibri" panose="020F0502020204030204" pitchFamily="34" charset="0"/>
              </a:rPr>
              <a:t>, </a:t>
            </a:r>
            <a:r>
              <a:rPr lang="es-MX" dirty="0">
                <a:latin typeface="Calibri" panose="020F0502020204030204" pitchFamily="34" charset="0"/>
                <a:cs typeface="Calibri" panose="020F0502020204030204" pitchFamily="34" charset="0"/>
                <a:hlinkClick r:id="rId10" tooltip="Mercurial"/>
              </a:rPr>
              <a:t>Mercurial</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11" tooltip="Perforce"/>
              </a:rPr>
              <a:t>Perforce</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hlinkClick r:id="rId12" tooltip="Fossil (gestión de configuración de software)"/>
              </a:rPr>
              <a:t>Fossil</a:t>
            </a:r>
            <a:r>
              <a:rPr lang="es-MX" dirty="0">
                <a:latin typeface="Calibri" panose="020F0502020204030204" pitchFamily="34" charset="0"/>
                <a:cs typeface="Calibri" panose="020F0502020204030204" pitchFamily="34" charset="0"/>
                <a:hlinkClick r:id="rId12" tooltip="Fossil (gestión de configuración de software)"/>
              </a:rPr>
              <a:t> SCM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Team</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Foundation</a:t>
            </a:r>
            <a:r>
              <a:rPr lang="es-MX" dirty="0">
                <a:latin typeface="Calibri" panose="020F0502020204030204" pitchFamily="34" charset="0"/>
                <a:cs typeface="Calibri" panose="020F0502020204030204" pitchFamily="34" charset="0"/>
              </a:rPr>
              <a:t> Server.</a:t>
            </a:r>
          </a:p>
        </p:txBody>
      </p:sp>
    </p:spTree>
    <p:extLst>
      <p:ext uri="{BB962C8B-B14F-4D97-AF65-F5344CB8AC3E}">
        <p14:creationId xmlns:p14="http://schemas.microsoft.com/office/powerpoint/2010/main" val="361319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dirty="0"/>
              <a:t>Sistemas de control de versiones distribuidos</a:t>
            </a:r>
            <a:br>
              <a:rPr lang="es-MX" dirty="0"/>
            </a:br>
            <a:endParaRPr lang="es-MX" dirty="0"/>
          </a:p>
        </p:txBody>
      </p:sp>
      <p:sp>
        <p:nvSpPr>
          <p:cNvPr id="3" name="Marcador de contenido 2"/>
          <p:cNvSpPr>
            <a:spLocks noGrp="1"/>
          </p:cNvSpPr>
          <p:nvPr>
            <p:ph idx="1"/>
          </p:nvPr>
        </p:nvSpPr>
        <p:spPr/>
        <p:txBody>
          <a:bodyPr>
            <a:normAutofit/>
          </a:bodyPr>
          <a:lstStyle/>
          <a:p>
            <a:pPr algn="just"/>
            <a:r>
              <a:rPr lang="es-MX" sz="2000" dirty="0">
                <a:latin typeface="Calibri" panose="020F0502020204030204" pitchFamily="34" charset="0"/>
                <a:cs typeface="Calibri" panose="020F0502020204030204" pitchFamily="34" charset="0"/>
              </a:rPr>
              <a:t>Es aquí donde entran los sistemas de control de versiones distribuidos (</a:t>
            </a:r>
            <a:r>
              <a:rPr lang="es-MX" sz="2000" dirty="0" err="1">
                <a:latin typeface="Calibri" panose="020F0502020204030204" pitchFamily="34" charset="0"/>
                <a:cs typeface="Calibri" panose="020F0502020204030204" pitchFamily="34" charset="0"/>
              </a:rPr>
              <a:t>Distributed</a:t>
            </a:r>
            <a:r>
              <a:rPr lang="es-MX" sz="2000" dirty="0">
                <a:latin typeface="Calibri" panose="020F0502020204030204" pitchFamily="34" charset="0"/>
                <a:cs typeface="Calibri" panose="020F0502020204030204" pitchFamily="34" charset="0"/>
              </a:rPr>
              <a:t> </a:t>
            </a:r>
            <a:r>
              <a:rPr lang="es-MX" sz="2000" dirty="0" err="1">
                <a:latin typeface="Calibri" panose="020F0502020204030204" pitchFamily="34" charset="0"/>
                <a:cs typeface="Calibri" panose="020F0502020204030204" pitchFamily="34" charset="0"/>
              </a:rPr>
              <a:t>Version</a:t>
            </a:r>
            <a:r>
              <a:rPr lang="es-MX" sz="2000" dirty="0">
                <a:latin typeface="Calibri" panose="020F0502020204030204" pitchFamily="34" charset="0"/>
                <a:cs typeface="Calibri" panose="020F0502020204030204" pitchFamily="34" charset="0"/>
              </a:rPr>
              <a:t> Control </a:t>
            </a:r>
            <a:r>
              <a:rPr lang="es-MX" sz="2000" dirty="0" err="1">
                <a:latin typeface="Calibri" panose="020F0502020204030204" pitchFamily="34" charset="0"/>
                <a:cs typeface="Calibri" panose="020F0502020204030204" pitchFamily="34" charset="0"/>
              </a:rPr>
              <a:t>Systems</a:t>
            </a:r>
            <a:r>
              <a:rPr lang="es-MX" sz="2000" dirty="0">
                <a:latin typeface="Calibri" panose="020F0502020204030204" pitchFamily="34" charset="0"/>
                <a:cs typeface="Calibri" panose="020F0502020204030204" pitchFamily="34" charset="0"/>
              </a:rPr>
              <a:t> o </a:t>
            </a:r>
            <a:r>
              <a:rPr lang="es-MX" sz="2000" dirty="0" err="1">
                <a:latin typeface="Calibri" panose="020F0502020204030204" pitchFamily="34" charset="0"/>
                <a:cs typeface="Calibri" panose="020F0502020204030204" pitchFamily="34" charset="0"/>
              </a:rPr>
              <a:t>DVCSs</a:t>
            </a:r>
            <a:r>
              <a:rPr lang="es-MX" sz="2000" dirty="0">
                <a:latin typeface="Calibri" panose="020F0502020204030204" pitchFamily="34" charset="0"/>
                <a:cs typeface="Calibri" panose="020F0502020204030204" pitchFamily="34" charset="0"/>
              </a:rPr>
              <a:t> </a:t>
            </a:r>
            <a:r>
              <a:rPr lang="es-MX" sz="2000" dirty="0" smtClean="0">
                <a:latin typeface="Calibri" panose="020F0502020204030204" pitchFamily="34" charset="0"/>
                <a:cs typeface="Calibri" panose="020F0502020204030204" pitchFamily="34" charset="0"/>
              </a:rPr>
              <a:t>en </a:t>
            </a:r>
            <a:r>
              <a:rPr lang="es-MX" sz="2000" dirty="0">
                <a:latin typeface="Calibri" panose="020F0502020204030204" pitchFamily="34" charset="0"/>
                <a:cs typeface="Calibri" panose="020F0502020204030204" pitchFamily="34" charset="0"/>
              </a:rPr>
              <a:t>inglés). </a:t>
            </a:r>
            <a:r>
              <a:rPr lang="es-MX" sz="2000" dirty="0">
                <a:latin typeface="Calibri" panose="020F0502020204030204" pitchFamily="34" charset="0"/>
                <a:cs typeface="Calibri" panose="020F0502020204030204" pitchFamily="34" charset="0"/>
              </a:rPr>
              <a:t>En un DVCS (como </a:t>
            </a:r>
            <a:r>
              <a:rPr lang="es-MX" sz="2000" dirty="0" err="1">
                <a:latin typeface="Calibri" panose="020F0502020204030204" pitchFamily="34" charset="0"/>
                <a:cs typeface="Calibri" panose="020F0502020204030204" pitchFamily="34" charset="0"/>
              </a:rPr>
              <a:t>Git</a:t>
            </a:r>
            <a:r>
              <a:rPr lang="es-MX" sz="2000" dirty="0">
                <a:latin typeface="Calibri" panose="020F0502020204030204" pitchFamily="34" charset="0"/>
                <a:cs typeface="Calibri" panose="020F0502020204030204" pitchFamily="34" charset="0"/>
              </a:rPr>
              <a:t>, Mercurial, </a:t>
            </a:r>
            <a:r>
              <a:rPr lang="es-MX" sz="2000" dirty="0" err="1">
                <a:latin typeface="Calibri" panose="020F0502020204030204" pitchFamily="34" charset="0"/>
                <a:cs typeface="Calibri" panose="020F0502020204030204" pitchFamily="34" charset="0"/>
              </a:rPr>
              <a:t>Bazaar</a:t>
            </a:r>
            <a:r>
              <a:rPr lang="es-MX" sz="2000" dirty="0">
                <a:latin typeface="Calibri" panose="020F0502020204030204" pitchFamily="34" charset="0"/>
                <a:cs typeface="Calibri" panose="020F0502020204030204" pitchFamily="34" charset="0"/>
              </a:rPr>
              <a:t> o </a:t>
            </a:r>
            <a:r>
              <a:rPr lang="es-MX" sz="2000" dirty="0" err="1">
                <a:latin typeface="Calibri" panose="020F0502020204030204" pitchFamily="34" charset="0"/>
                <a:cs typeface="Calibri" panose="020F0502020204030204" pitchFamily="34" charset="0"/>
              </a:rPr>
              <a:t>Darcs</a:t>
            </a:r>
            <a:r>
              <a:rPr lang="es-MX" sz="2000" dirty="0">
                <a:latin typeface="Calibri" panose="020F0502020204030204" pitchFamily="34" charset="0"/>
                <a:cs typeface="Calibri" panose="020F0502020204030204" pitchFamily="34" charset="0"/>
              </a:rPr>
              <a:t>), los clientes no sólo descargan la última instantánea de </a:t>
            </a:r>
            <a:r>
              <a:rPr lang="es-MX" sz="2000" dirty="0" smtClean="0">
                <a:latin typeface="Calibri" panose="020F0502020204030204" pitchFamily="34" charset="0"/>
                <a:cs typeface="Calibri" panose="020F0502020204030204" pitchFamily="34" charset="0"/>
              </a:rPr>
              <a:t>los </a:t>
            </a:r>
            <a:r>
              <a:rPr lang="es-MX" sz="2000" dirty="0">
                <a:latin typeface="Calibri" panose="020F0502020204030204" pitchFamily="34" charset="0"/>
                <a:cs typeface="Calibri" panose="020F0502020204030204" pitchFamily="34" charset="0"/>
              </a:rPr>
              <a:t>archivos: replican completamente el repositorio. Así, si un servidor muere, y estos sistemas estaban colaborando a </a:t>
            </a:r>
            <a:r>
              <a:rPr lang="es-MX" sz="2000" dirty="0" smtClean="0">
                <a:latin typeface="Calibri" panose="020F0502020204030204" pitchFamily="34" charset="0"/>
                <a:cs typeface="Calibri" panose="020F0502020204030204" pitchFamily="34" charset="0"/>
              </a:rPr>
              <a:t>través </a:t>
            </a:r>
            <a:r>
              <a:rPr lang="es-MX" sz="2000" dirty="0">
                <a:latin typeface="Calibri" panose="020F0502020204030204" pitchFamily="34" charset="0"/>
                <a:cs typeface="Calibri" panose="020F0502020204030204" pitchFamily="34" charset="0"/>
              </a:rPr>
              <a:t>de él, cualquiera de los repositorios de los clientes puede copiarse en el servidor para restaurarlo. Cada vez </a:t>
            </a:r>
            <a:r>
              <a:rPr lang="es-MX" sz="2000" dirty="0" smtClean="0">
                <a:latin typeface="Calibri" panose="020F0502020204030204" pitchFamily="34" charset="0"/>
                <a:cs typeface="Calibri" panose="020F0502020204030204" pitchFamily="34" charset="0"/>
              </a:rPr>
              <a:t>que </a:t>
            </a:r>
            <a:r>
              <a:rPr lang="es-MX" sz="2000" dirty="0">
                <a:latin typeface="Calibri" panose="020F0502020204030204" pitchFamily="34" charset="0"/>
                <a:cs typeface="Calibri" panose="020F0502020204030204" pitchFamily="34" charset="0"/>
              </a:rPr>
              <a:t>se descarga una instantánea, en realidad se hace una copia de seguridad completa de todos los datos</a:t>
            </a:r>
            <a:endParaRPr lang="es-MX"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86494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1395</TotalTime>
  <Words>159</Words>
  <Application>Microsoft Office PowerPoint</Application>
  <PresentationFormat>Panorámica</PresentationFormat>
  <Paragraphs>9</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Trebuchet MS</vt:lpstr>
      <vt:lpstr>Wingdings 3</vt:lpstr>
      <vt:lpstr>Faceta</vt:lpstr>
      <vt:lpstr>CONTROL DE VERSIONES </vt:lpstr>
      <vt:lpstr>Presentación de PowerPoint</vt:lpstr>
      <vt:lpstr>SISTEMAS DE CONTROL DE VERSIONES O VCS </vt:lpstr>
      <vt:lpstr>Sistemas de control de versiones distribuidos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VERSIONES</dc:title>
  <dc:creator>Nestor Ricardo Gonzalez Casados</dc:creator>
  <cp:lastModifiedBy>Nestor Ricardo Gonzalez Casados</cp:lastModifiedBy>
  <cp:revision>3</cp:revision>
  <dcterms:created xsi:type="dcterms:W3CDTF">2017-05-20T23:39:53Z</dcterms:created>
  <dcterms:modified xsi:type="dcterms:W3CDTF">2017-05-22T02:24:54Z</dcterms:modified>
</cp:coreProperties>
</file>