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99BDBF2-A5C0-4AAC-B2B5-A86836C5C104}" type="datetimeFigureOut">
              <a:rPr lang="es-MX" smtClean="0"/>
              <a:t>20/05/2017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18073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9BDBF2-A5C0-4AAC-B2B5-A86836C5C104}" type="datetimeFigureOut">
              <a:rPr lang="es-MX" smtClean="0"/>
              <a:t>20/05/2017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408120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9BDBF2-A5C0-4AAC-B2B5-A86836C5C104}" type="datetimeFigureOut">
              <a:rPr lang="es-MX" smtClean="0"/>
              <a:t>20/05/2017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03591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9BDBF2-A5C0-4AAC-B2B5-A86836C5C104}" type="datetimeFigureOut">
              <a:rPr lang="es-MX" smtClean="0"/>
              <a:t>20/05/2017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2059062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9BDBF2-A5C0-4AAC-B2B5-A86836C5C104}" type="datetimeFigureOut">
              <a:rPr lang="es-MX" smtClean="0"/>
              <a:t>20/05/2017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465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9BDBF2-A5C0-4AAC-B2B5-A86836C5C104}" type="datetimeFigureOut">
              <a:rPr lang="es-MX" smtClean="0"/>
              <a:t>20/05/2017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2979508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99BDBF2-A5C0-4AAC-B2B5-A86836C5C104}" type="datetimeFigureOut">
              <a:rPr lang="es-MX" smtClean="0"/>
              <a:t>20/05/2017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139514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99BDBF2-A5C0-4AAC-B2B5-A86836C5C104}" type="datetimeFigureOut">
              <a:rPr lang="es-MX" smtClean="0"/>
              <a:t>20/05/2017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270204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99BDBF2-A5C0-4AAC-B2B5-A86836C5C104}" type="datetimeFigureOut">
              <a:rPr lang="es-MX" smtClean="0"/>
              <a:t>20/05/2017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174991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9BDBF2-A5C0-4AAC-B2B5-A86836C5C104}" type="datetimeFigureOut">
              <a:rPr lang="es-MX" smtClean="0"/>
              <a:t>20/05/2017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401184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99BDBF2-A5C0-4AAC-B2B5-A86836C5C104}" type="datetimeFigureOut">
              <a:rPr lang="es-MX" smtClean="0"/>
              <a:t>20/05/2017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2800763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99BDBF2-A5C0-4AAC-B2B5-A86836C5C104}" type="datetimeFigureOut">
              <a:rPr lang="es-MX" smtClean="0"/>
              <a:t>20/05/2017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2513511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99BDBF2-A5C0-4AAC-B2B5-A86836C5C104}" type="datetimeFigureOut">
              <a:rPr lang="es-MX" smtClean="0"/>
              <a:t>20/05/2017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75620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9BDBF2-A5C0-4AAC-B2B5-A86836C5C104}" type="datetimeFigureOut">
              <a:rPr lang="es-MX" smtClean="0"/>
              <a:t>20/05/2017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3247147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99BDBF2-A5C0-4AAC-B2B5-A86836C5C104}" type="datetimeFigureOut">
              <a:rPr lang="es-MX" smtClean="0"/>
              <a:t>20/05/2017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67053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99BDBF2-A5C0-4AAC-B2B5-A86836C5C104}" type="datetimeFigureOut">
              <a:rPr lang="es-MX" smtClean="0"/>
              <a:t>20/05/2017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363743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9BDBF2-A5C0-4AAC-B2B5-A86836C5C104}" type="datetimeFigureOut">
              <a:rPr lang="es-MX" smtClean="0"/>
              <a:t>20/05/2017</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10B666-FC13-44FD-89FF-4D764E8EBB6D}" type="slidenum">
              <a:rPr lang="es-MX" smtClean="0"/>
              <a:t>‹Nº›</a:t>
            </a:fld>
            <a:endParaRPr lang="es-MX"/>
          </a:p>
        </p:txBody>
      </p:sp>
    </p:spTree>
    <p:extLst>
      <p:ext uri="{BB962C8B-B14F-4D97-AF65-F5344CB8AC3E}">
        <p14:creationId xmlns:p14="http://schemas.microsoft.com/office/powerpoint/2010/main" val="1805904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s.wikipedia.org/wiki/Plastic_SCM" TargetMode="External"/><Relationship Id="rId3" Type="http://schemas.openxmlformats.org/officeDocument/2006/relationships/hyperlink" Target="https://es.wikipedia.org/wiki/Subversion" TargetMode="External"/><Relationship Id="rId7" Type="http://schemas.openxmlformats.org/officeDocument/2006/relationships/hyperlink" Target="https://es.wikipedia.org/wiki/Bazaar_(software)" TargetMode="External"/><Relationship Id="rId12" Type="http://schemas.openxmlformats.org/officeDocument/2006/relationships/hyperlink" Target="https://es.wikipedia.org/wiki/Fossil_(gesti%C3%B3n_de_configuraci%C3%B3n_de_software)" TargetMode="External"/><Relationship Id="rId2" Type="http://schemas.openxmlformats.org/officeDocument/2006/relationships/hyperlink" Target="https://es.wikipedia.org/wiki/CVS" TargetMode="External"/><Relationship Id="rId1" Type="http://schemas.openxmlformats.org/officeDocument/2006/relationships/slideLayout" Target="../slideLayouts/slideLayout2.xml"/><Relationship Id="rId6" Type="http://schemas.openxmlformats.org/officeDocument/2006/relationships/hyperlink" Target="https://es.wikipedia.org/wiki/Darcs" TargetMode="External"/><Relationship Id="rId11" Type="http://schemas.openxmlformats.org/officeDocument/2006/relationships/hyperlink" Target="https://es.wikipedia.org/wiki/Perforce" TargetMode="External"/><Relationship Id="rId5" Type="http://schemas.openxmlformats.org/officeDocument/2006/relationships/hyperlink" Target="https://en.wikipedia.org/wiki/Rational_ClearCase" TargetMode="External"/><Relationship Id="rId10" Type="http://schemas.openxmlformats.org/officeDocument/2006/relationships/hyperlink" Target="https://es.wikipedia.org/wiki/Mercurial" TargetMode="External"/><Relationship Id="rId4" Type="http://schemas.openxmlformats.org/officeDocument/2006/relationships/hyperlink" Target="https://es.wikipedia.org/wiki/SourceSafe" TargetMode="External"/><Relationship Id="rId9" Type="http://schemas.openxmlformats.org/officeDocument/2006/relationships/hyperlink" Target="https://es.wikipedia.org/wiki/G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sz="6600" dirty="0" smtClean="0"/>
              <a:t>CONTROL DE VERSIONES</a:t>
            </a:r>
            <a:br>
              <a:rPr lang="es-ES" sz="6600" dirty="0" smtClean="0"/>
            </a:br>
            <a:endParaRPr lang="es-MX" sz="6600" dirty="0"/>
          </a:p>
        </p:txBody>
      </p:sp>
    </p:spTree>
    <p:extLst>
      <p:ext uri="{BB962C8B-B14F-4D97-AF65-F5344CB8AC3E}">
        <p14:creationId xmlns:p14="http://schemas.microsoft.com/office/powerpoint/2010/main" val="19747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algn="just"/>
            <a:r>
              <a:rPr lang="es-MX" sz="2000" dirty="0">
                <a:latin typeface="Calibri" panose="020F0502020204030204" pitchFamily="34" charset="0"/>
                <a:cs typeface="Calibri" panose="020F0502020204030204" pitchFamily="34" charset="0"/>
              </a:rPr>
              <a:t>Se llama control de versiones a la gestión de los diversos cambios que se realizan sobre los elementos de algún producto o una </a:t>
            </a:r>
            <a:r>
              <a:rPr lang="es-MX" sz="2000" dirty="0" smtClean="0">
                <a:latin typeface="Calibri" panose="020F0502020204030204" pitchFamily="34" charset="0"/>
                <a:cs typeface="Calibri" panose="020F0502020204030204" pitchFamily="34" charset="0"/>
              </a:rPr>
              <a:t>configuración</a:t>
            </a:r>
            <a:r>
              <a:rPr lang="es-MX" sz="2000" dirty="0">
                <a:latin typeface="Calibri" panose="020F0502020204030204" pitchFamily="34" charset="0"/>
                <a:cs typeface="Calibri" panose="020F0502020204030204" pitchFamily="34" charset="0"/>
              </a:rPr>
              <a:t> del mismo. </a:t>
            </a:r>
            <a:endParaRPr lang="es-MX" sz="2000" dirty="0" smtClean="0">
              <a:latin typeface="Calibri" panose="020F0502020204030204" pitchFamily="34" charset="0"/>
              <a:cs typeface="Calibri" panose="020F0502020204030204" pitchFamily="34" charset="0"/>
            </a:endParaRPr>
          </a:p>
          <a:p>
            <a:endParaRPr lang="es-MX" sz="2000" dirty="0">
              <a:latin typeface="Calibri" panose="020F0502020204030204" pitchFamily="34" charset="0"/>
              <a:cs typeface="Calibri" panose="020F0502020204030204" pitchFamily="34" charset="0"/>
            </a:endParaRPr>
          </a:p>
          <a:p>
            <a:pPr algn="just"/>
            <a:r>
              <a:rPr lang="es-MX" sz="2000" dirty="0">
                <a:latin typeface="Calibri" panose="020F0502020204030204" pitchFamily="34" charset="0"/>
                <a:cs typeface="Calibri" panose="020F0502020204030204" pitchFamily="34" charset="0"/>
              </a:rPr>
              <a:t>Una </a:t>
            </a:r>
            <a:r>
              <a:rPr lang="es-MX" sz="2000" dirty="0">
                <a:latin typeface="Calibri" panose="020F0502020204030204" pitchFamily="34" charset="0"/>
                <a:cs typeface="Calibri" panose="020F0502020204030204" pitchFamily="34" charset="0"/>
              </a:rPr>
              <a:t>versión, revisión o edición de un producto, es el estado en el que se encuentra el mismo en un momento dado de su desarrollo o modificación.</a:t>
            </a:r>
            <a:endParaRPr lang="es-MX"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76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2800" b="1" dirty="0" smtClean="0"/>
              <a:t>SISTEMAS DE CONTROL DE VERSIONES</a:t>
            </a:r>
            <a:r>
              <a:rPr lang="es-MX" sz="2800" dirty="0" smtClean="0"/>
              <a:t> O </a:t>
            </a:r>
            <a:r>
              <a:rPr lang="es-MX" sz="2800" b="1" dirty="0" smtClean="0"/>
              <a:t>VCS</a:t>
            </a:r>
            <a:r>
              <a:rPr lang="es-MX" sz="2800" dirty="0" smtClean="0"/>
              <a:t> </a:t>
            </a:r>
            <a:endParaRPr lang="es-MX" sz="2800" dirty="0"/>
          </a:p>
        </p:txBody>
      </p:sp>
      <p:sp>
        <p:nvSpPr>
          <p:cNvPr id="3" name="Marcador de contenido 2"/>
          <p:cNvSpPr>
            <a:spLocks noGrp="1"/>
          </p:cNvSpPr>
          <p:nvPr>
            <p:ph idx="1"/>
          </p:nvPr>
        </p:nvSpPr>
        <p:spPr/>
        <p:txBody>
          <a:bodyPr/>
          <a:lstStyle/>
          <a:p>
            <a:pPr algn="just"/>
            <a:r>
              <a:rPr lang="es-MX" dirty="0" smtClean="0">
                <a:latin typeface="Calibri" panose="020F0502020204030204" pitchFamily="34" charset="0"/>
                <a:cs typeface="Calibri" panose="020F0502020204030204" pitchFamily="34" charset="0"/>
              </a:rPr>
              <a:t>Estos </a:t>
            </a:r>
            <a:r>
              <a:rPr lang="es-MX" dirty="0">
                <a:latin typeface="Calibri" panose="020F0502020204030204" pitchFamily="34" charset="0"/>
                <a:cs typeface="Calibri" panose="020F0502020204030204" pitchFamily="34" charset="0"/>
              </a:rPr>
              <a:t>sistemas facilitan la administración de las distintas versiones de cada producto desarrollado, así como las posibles especializaciones realizadas (por ejemplo, para algún cliente específico). Ejemplos de este tipo de herramientas son entre otros: </a:t>
            </a:r>
            <a:endParaRPr lang="es-MX" dirty="0" smtClean="0">
              <a:latin typeface="Calibri" panose="020F0502020204030204" pitchFamily="34" charset="0"/>
              <a:cs typeface="Calibri" panose="020F0502020204030204" pitchFamily="34" charset="0"/>
            </a:endParaRPr>
          </a:p>
          <a:p>
            <a:pPr algn="just"/>
            <a:r>
              <a:rPr lang="es-MX" dirty="0" smtClean="0">
                <a:latin typeface="Calibri" panose="020F0502020204030204" pitchFamily="34" charset="0"/>
                <a:cs typeface="Calibri" panose="020F0502020204030204" pitchFamily="34" charset="0"/>
                <a:hlinkClick r:id="rId2" tooltip="CVS"/>
              </a:rPr>
              <a:t>CVS</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hlinkClick r:id="rId3" tooltip="Subversion"/>
              </a:rPr>
              <a:t>Subversion</a:t>
            </a:r>
            <a:r>
              <a:rPr lang="es-MX" dirty="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hlinkClick r:id="rId4" tooltip="SourceSafe"/>
              </a:rPr>
              <a:t>SourceSafe</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hlinkClick r:id="rId5" tooltip="en:Rational ClearCase"/>
              </a:rPr>
              <a:t>ClearCase</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hlinkClick r:id="rId6" tooltip="Darcs"/>
              </a:rPr>
              <a:t>Darcs</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hlinkClick r:id="rId7" tooltip="Bazaar (software)"/>
              </a:rPr>
              <a:t>Bazaar</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hlinkClick r:id="rId8" tooltip="Plastic SCM"/>
              </a:rPr>
              <a:t>Plastic</a:t>
            </a:r>
            <a:r>
              <a:rPr lang="es-MX" dirty="0">
                <a:latin typeface="Calibri" panose="020F0502020204030204" pitchFamily="34" charset="0"/>
                <a:cs typeface="Calibri" panose="020F0502020204030204" pitchFamily="34" charset="0"/>
                <a:hlinkClick r:id="rId8" tooltip="Plastic SCM"/>
              </a:rPr>
              <a:t> SCM</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hlinkClick r:id="rId9" tooltip="Git"/>
              </a:rPr>
              <a:t>Git</a:t>
            </a:r>
            <a:r>
              <a:rPr lang="es-MX" dirty="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hlinkClick r:id="rId10" tooltip="Mercurial"/>
              </a:rPr>
              <a:t>Mercurial</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hlinkClick r:id="rId11" tooltip="Perforce"/>
              </a:rPr>
              <a:t>Perforce</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hlinkClick r:id="rId12" tooltip="Fossil (gestión de configuración de software)"/>
              </a:rPr>
              <a:t>Fossil</a:t>
            </a:r>
            <a:r>
              <a:rPr lang="es-MX" dirty="0">
                <a:latin typeface="Calibri" panose="020F0502020204030204" pitchFamily="34" charset="0"/>
                <a:cs typeface="Calibri" panose="020F0502020204030204" pitchFamily="34" charset="0"/>
                <a:hlinkClick r:id="rId12" tooltip="Fossil (gestión de configuración de software)"/>
              </a:rPr>
              <a:t> SCM</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rPr>
              <a:t>Team</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rPr>
              <a:t>Foundation</a:t>
            </a:r>
            <a:r>
              <a:rPr lang="es-MX" dirty="0">
                <a:latin typeface="Calibri" panose="020F0502020204030204" pitchFamily="34" charset="0"/>
                <a:cs typeface="Calibri" panose="020F0502020204030204" pitchFamily="34" charset="0"/>
              </a:rPr>
              <a:t> Server.</a:t>
            </a:r>
            <a:endParaRPr lang="es-MX"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319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2515864948"/>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1392</TotalTime>
  <Words>49</Words>
  <Application>Microsoft Office PowerPoint</Application>
  <PresentationFormat>Panorámica</PresentationFormat>
  <Paragraphs>7</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Calibri</vt:lpstr>
      <vt:lpstr>Trebuchet MS</vt:lpstr>
      <vt:lpstr>Wingdings 3</vt:lpstr>
      <vt:lpstr>Faceta</vt:lpstr>
      <vt:lpstr>CONTROL DE VERSIONES </vt:lpstr>
      <vt:lpstr>Presentación de PowerPoint</vt:lpstr>
      <vt:lpstr>SISTEMAS DE CONTROL DE VERSIONES O VCS </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DE VERSIONES</dc:title>
  <dc:creator>Nestor Ricardo Gonzalez Casados</dc:creator>
  <cp:lastModifiedBy>Nestor Ricardo Gonzalez Casados</cp:lastModifiedBy>
  <cp:revision>2</cp:revision>
  <dcterms:created xsi:type="dcterms:W3CDTF">2017-05-20T23:39:53Z</dcterms:created>
  <dcterms:modified xsi:type="dcterms:W3CDTF">2017-05-21T22:52:43Z</dcterms:modified>
</cp:coreProperties>
</file>