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6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FE48EB-B17E-4749-88A4-086496A91CDA}" v="338" dt="2025-03-20T14:11:56.672"/>
    <p1510:client id="{CA55CD1A-CAB2-2249-BDDA-CB1F231957B5}" v="632" dt="2025-03-20T14:15:21.425"/>
    <p1510:client id="{FA733CAE-B1C4-4268-A001-172B3E31F754}" v="336" dt="2025-03-20T14:13:43.4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78CCB1-69A8-4C6C-9BC6-996C6398D9BF}" type="doc">
      <dgm:prSet loTypeId="urn:microsoft.com/office/officeart/2005/8/layout/hierarchy1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477F8EC-0735-4430-9856-88A74BD9A9CB}">
      <dgm:prSet/>
      <dgm:spPr/>
      <dgm:t>
        <a:bodyPr/>
        <a:lstStyle/>
        <a:p>
          <a:r>
            <a:rPr lang="en-US"/>
            <a:t>Mayor Cat</a:t>
          </a:r>
        </a:p>
      </dgm:t>
    </dgm:pt>
    <dgm:pt modelId="{3C159070-2F89-4FF5-814F-8FB56B89FA60}" type="parTrans" cxnId="{C4E17A55-AF25-479E-B979-8344E3979DAC}">
      <dgm:prSet/>
      <dgm:spPr/>
      <dgm:t>
        <a:bodyPr/>
        <a:lstStyle/>
        <a:p>
          <a:endParaRPr lang="en-US"/>
        </a:p>
      </dgm:t>
    </dgm:pt>
    <dgm:pt modelId="{F0EFE865-E572-49A6-88DA-4D717368D8ED}" type="sibTrans" cxnId="{C4E17A55-AF25-479E-B979-8344E3979DAC}">
      <dgm:prSet/>
      <dgm:spPr/>
      <dgm:t>
        <a:bodyPr/>
        <a:lstStyle/>
        <a:p>
          <a:endParaRPr lang="en-US"/>
        </a:p>
      </dgm:t>
    </dgm:pt>
    <dgm:pt modelId="{DA8591EB-FD11-41F9-9DEB-95D566B27802}">
      <dgm:prSet/>
      <dgm:spPr/>
      <dgm:t>
        <a:bodyPr/>
        <a:lstStyle/>
        <a:p>
          <a:r>
            <a:rPr lang="en-US"/>
            <a:t>Mini Games(educational)</a:t>
          </a:r>
        </a:p>
      </dgm:t>
    </dgm:pt>
    <dgm:pt modelId="{4008F2CC-B0C2-4F04-B4E5-476B810EC364}" type="parTrans" cxnId="{7AE6D26A-562B-4514-80F8-F4144C8E7F31}">
      <dgm:prSet/>
      <dgm:spPr/>
      <dgm:t>
        <a:bodyPr/>
        <a:lstStyle/>
        <a:p>
          <a:endParaRPr lang="en-US"/>
        </a:p>
      </dgm:t>
    </dgm:pt>
    <dgm:pt modelId="{7D3668AE-0A3C-4384-B144-70831D499573}" type="sibTrans" cxnId="{7AE6D26A-562B-4514-80F8-F4144C8E7F31}">
      <dgm:prSet/>
      <dgm:spPr/>
      <dgm:t>
        <a:bodyPr/>
        <a:lstStyle/>
        <a:p>
          <a:endParaRPr lang="en-US"/>
        </a:p>
      </dgm:t>
    </dgm:pt>
    <dgm:pt modelId="{656F097F-F887-4C42-A4CA-7C26BECFE4F6}">
      <dgm:prSet/>
      <dgm:spPr/>
      <dgm:t>
        <a:bodyPr/>
        <a:lstStyle/>
        <a:p>
          <a:r>
            <a:rPr lang="en-US"/>
            <a:t>Taking care of the town</a:t>
          </a:r>
        </a:p>
      </dgm:t>
    </dgm:pt>
    <dgm:pt modelId="{23E840B7-A74E-45D2-8B40-0F0980804B4B}" type="parTrans" cxnId="{D36BD98E-46AA-4015-B111-99BBC42FDEA0}">
      <dgm:prSet/>
      <dgm:spPr/>
      <dgm:t>
        <a:bodyPr/>
        <a:lstStyle/>
        <a:p>
          <a:endParaRPr lang="en-US"/>
        </a:p>
      </dgm:t>
    </dgm:pt>
    <dgm:pt modelId="{556CE3A8-6309-4792-AD13-F6599391D4BA}" type="sibTrans" cxnId="{D36BD98E-46AA-4015-B111-99BBC42FDEA0}">
      <dgm:prSet/>
      <dgm:spPr/>
      <dgm:t>
        <a:bodyPr/>
        <a:lstStyle/>
        <a:p>
          <a:endParaRPr lang="en-US"/>
        </a:p>
      </dgm:t>
    </dgm:pt>
    <dgm:pt modelId="{869BF05A-7237-D74C-85B3-6BC767C06DFC}" type="pres">
      <dgm:prSet presAssocID="{0778CCB1-69A8-4C6C-9BC6-996C6398D9B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A1AE95F-F29D-7546-82CF-EF582938E371}" type="pres">
      <dgm:prSet presAssocID="{C477F8EC-0735-4430-9856-88A74BD9A9CB}" presName="hierRoot1" presStyleCnt="0"/>
      <dgm:spPr/>
    </dgm:pt>
    <dgm:pt modelId="{7AEF9622-29F6-1346-A92A-8AE9214432B3}" type="pres">
      <dgm:prSet presAssocID="{C477F8EC-0735-4430-9856-88A74BD9A9CB}" presName="composite" presStyleCnt="0"/>
      <dgm:spPr/>
    </dgm:pt>
    <dgm:pt modelId="{D7447BED-5083-6340-84E5-63A2C2D4C2A4}" type="pres">
      <dgm:prSet presAssocID="{C477F8EC-0735-4430-9856-88A74BD9A9CB}" presName="background" presStyleLbl="node0" presStyleIdx="0" presStyleCnt="3"/>
      <dgm:spPr/>
    </dgm:pt>
    <dgm:pt modelId="{BFAD2C4F-E5E9-1046-A7BF-76C482263166}" type="pres">
      <dgm:prSet presAssocID="{C477F8EC-0735-4430-9856-88A74BD9A9CB}" presName="text" presStyleLbl="fgAcc0" presStyleIdx="0" presStyleCnt="3">
        <dgm:presLayoutVars>
          <dgm:chPref val="3"/>
        </dgm:presLayoutVars>
      </dgm:prSet>
      <dgm:spPr/>
    </dgm:pt>
    <dgm:pt modelId="{195DA7B7-A32E-FB4A-B60C-EE02637E70CE}" type="pres">
      <dgm:prSet presAssocID="{C477F8EC-0735-4430-9856-88A74BD9A9CB}" presName="hierChild2" presStyleCnt="0"/>
      <dgm:spPr/>
    </dgm:pt>
    <dgm:pt modelId="{1BFEAB3D-38BF-464A-A0DE-5A395604E252}" type="pres">
      <dgm:prSet presAssocID="{DA8591EB-FD11-41F9-9DEB-95D566B27802}" presName="hierRoot1" presStyleCnt="0"/>
      <dgm:spPr/>
    </dgm:pt>
    <dgm:pt modelId="{01C511F2-62C8-7E41-B483-EC672E32A85F}" type="pres">
      <dgm:prSet presAssocID="{DA8591EB-FD11-41F9-9DEB-95D566B27802}" presName="composite" presStyleCnt="0"/>
      <dgm:spPr/>
    </dgm:pt>
    <dgm:pt modelId="{E42D0582-2EB9-3A43-9093-410A7E7A26B3}" type="pres">
      <dgm:prSet presAssocID="{DA8591EB-FD11-41F9-9DEB-95D566B27802}" presName="background" presStyleLbl="node0" presStyleIdx="1" presStyleCnt="3"/>
      <dgm:spPr/>
    </dgm:pt>
    <dgm:pt modelId="{0BC3F599-8095-0A4E-9138-274360121B28}" type="pres">
      <dgm:prSet presAssocID="{DA8591EB-FD11-41F9-9DEB-95D566B27802}" presName="text" presStyleLbl="fgAcc0" presStyleIdx="1" presStyleCnt="3">
        <dgm:presLayoutVars>
          <dgm:chPref val="3"/>
        </dgm:presLayoutVars>
      </dgm:prSet>
      <dgm:spPr/>
    </dgm:pt>
    <dgm:pt modelId="{7E199F97-BCD6-4246-BB43-9258D80AD97C}" type="pres">
      <dgm:prSet presAssocID="{DA8591EB-FD11-41F9-9DEB-95D566B27802}" presName="hierChild2" presStyleCnt="0"/>
      <dgm:spPr/>
    </dgm:pt>
    <dgm:pt modelId="{BA087375-BD1D-954B-8D5F-E181BD2B5EDE}" type="pres">
      <dgm:prSet presAssocID="{656F097F-F887-4C42-A4CA-7C26BECFE4F6}" presName="hierRoot1" presStyleCnt="0"/>
      <dgm:spPr/>
    </dgm:pt>
    <dgm:pt modelId="{2E7B217F-5892-224D-9F84-9F17448CA9A5}" type="pres">
      <dgm:prSet presAssocID="{656F097F-F887-4C42-A4CA-7C26BECFE4F6}" presName="composite" presStyleCnt="0"/>
      <dgm:spPr/>
    </dgm:pt>
    <dgm:pt modelId="{3F07E1F0-F8DD-BB49-ABC5-E762E1E8C575}" type="pres">
      <dgm:prSet presAssocID="{656F097F-F887-4C42-A4CA-7C26BECFE4F6}" presName="background" presStyleLbl="node0" presStyleIdx="2" presStyleCnt="3"/>
      <dgm:spPr/>
    </dgm:pt>
    <dgm:pt modelId="{10655CBB-6B19-6F4A-B82E-984F8F274AEA}" type="pres">
      <dgm:prSet presAssocID="{656F097F-F887-4C42-A4CA-7C26BECFE4F6}" presName="text" presStyleLbl="fgAcc0" presStyleIdx="2" presStyleCnt="3">
        <dgm:presLayoutVars>
          <dgm:chPref val="3"/>
        </dgm:presLayoutVars>
      </dgm:prSet>
      <dgm:spPr/>
    </dgm:pt>
    <dgm:pt modelId="{64AC4D54-C5F0-384F-8B78-A3F291AE6EA3}" type="pres">
      <dgm:prSet presAssocID="{656F097F-F887-4C42-A4CA-7C26BECFE4F6}" presName="hierChild2" presStyleCnt="0"/>
      <dgm:spPr/>
    </dgm:pt>
  </dgm:ptLst>
  <dgm:cxnLst>
    <dgm:cxn modelId="{C164D327-0952-584D-AB18-B089CFBA0CC5}" type="presOf" srcId="{656F097F-F887-4C42-A4CA-7C26BECFE4F6}" destId="{10655CBB-6B19-6F4A-B82E-984F8F274AEA}" srcOrd="0" destOrd="0" presId="urn:microsoft.com/office/officeart/2005/8/layout/hierarchy1"/>
    <dgm:cxn modelId="{7AE6D26A-562B-4514-80F8-F4144C8E7F31}" srcId="{0778CCB1-69A8-4C6C-9BC6-996C6398D9BF}" destId="{DA8591EB-FD11-41F9-9DEB-95D566B27802}" srcOrd="1" destOrd="0" parTransId="{4008F2CC-B0C2-4F04-B4E5-476B810EC364}" sibTransId="{7D3668AE-0A3C-4384-B144-70831D499573}"/>
    <dgm:cxn modelId="{3D462472-B2A0-0D41-8CC7-1A8F7EF63A09}" type="presOf" srcId="{C477F8EC-0735-4430-9856-88A74BD9A9CB}" destId="{BFAD2C4F-E5E9-1046-A7BF-76C482263166}" srcOrd="0" destOrd="0" presId="urn:microsoft.com/office/officeart/2005/8/layout/hierarchy1"/>
    <dgm:cxn modelId="{C4E17A55-AF25-479E-B979-8344E3979DAC}" srcId="{0778CCB1-69A8-4C6C-9BC6-996C6398D9BF}" destId="{C477F8EC-0735-4430-9856-88A74BD9A9CB}" srcOrd="0" destOrd="0" parTransId="{3C159070-2F89-4FF5-814F-8FB56B89FA60}" sibTransId="{F0EFE865-E572-49A6-88DA-4D717368D8ED}"/>
    <dgm:cxn modelId="{69C45859-A65C-FF45-9FC9-872A0EC3D18D}" type="presOf" srcId="{DA8591EB-FD11-41F9-9DEB-95D566B27802}" destId="{0BC3F599-8095-0A4E-9138-274360121B28}" srcOrd="0" destOrd="0" presId="urn:microsoft.com/office/officeart/2005/8/layout/hierarchy1"/>
    <dgm:cxn modelId="{D36BD98E-46AA-4015-B111-99BBC42FDEA0}" srcId="{0778CCB1-69A8-4C6C-9BC6-996C6398D9BF}" destId="{656F097F-F887-4C42-A4CA-7C26BECFE4F6}" srcOrd="2" destOrd="0" parTransId="{23E840B7-A74E-45D2-8B40-0F0980804B4B}" sibTransId="{556CE3A8-6309-4792-AD13-F6599391D4BA}"/>
    <dgm:cxn modelId="{B7FB7DB3-27BD-F64C-AD4F-3D927B815CD5}" type="presOf" srcId="{0778CCB1-69A8-4C6C-9BC6-996C6398D9BF}" destId="{869BF05A-7237-D74C-85B3-6BC767C06DFC}" srcOrd="0" destOrd="0" presId="urn:microsoft.com/office/officeart/2005/8/layout/hierarchy1"/>
    <dgm:cxn modelId="{089328FA-8E2C-4C48-B679-9B97EC5C14A6}" type="presParOf" srcId="{869BF05A-7237-D74C-85B3-6BC767C06DFC}" destId="{FA1AE95F-F29D-7546-82CF-EF582938E371}" srcOrd="0" destOrd="0" presId="urn:microsoft.com/office/officeart/2005/8/layout/hierarchy1"/>
    <dgm:cxn modelId="{4580152E-8C58-2149-AB8C-52FFCD488BFC}" type="presParOf" srcId="{FA1AE95F-F29D-7546-82CF-EF582938E371}" destId="{7AEF9622-29F6-1346-A92A-8AE9214432B3}" srcOrd="0" destOrd="0" presId="urn:microsoft.com/office/officeart/2005/8/layout/hierarchy1"/>
    <dgm:cxn modelId="{C9E5E69D-37AF-5449-AA21-D6CE21CFE2D7}" type="presParOf" srcId="{7AEF9622-29F6-1346-A92A-8AE9214432B3}" destId="{D7447BED-5083-6340-84E5-63A2C2D4C2A4}" srcOrd="0" destOrd="0" presId="urn:microsoft.com/office/officeart/2005/8/layout/hierarchy1"/>
    <dgm:cxn modelId="{29212B0A-545C-DC4D-A739-4EEF1A7CFFC8}" type="presParOf" srcId="{7AEF9622-29F6-1346-A92A-8AE9214432B3}" destId="{BFAD2C4F-E5E9-1046-A7BF-76C482263166}" srcOrd="1" destOrd="0" presId="urn:microsoft.com/office/officeart/2005/8/layout/hierarchy1"/>
    <dgm:cxn modelId="{2D628970-FF31-194D-87E4-8D73C40F7F5E}" type="presParOf" srcId="{FA1AE95F-F29D-7546-82CF-EF582938E371}" destId="{195DA7B7-A32E-FB4A-B60C-EE02637E70CE}" srcOrd="1" destOrd="0" presId="urn:microsoft.com/office/officeart/2005/8/layout/hierarchy1"/>
    <dgm:cxn modelId="{F4107711-73C7-5F46-B226-3C6644B012DF}" type="presParOf" srcId="{869BF05A-7237-D74C-85B3-6BC767C06DFC}" destId="{1BFEAB3D-38BF-464A-A0DE-5A395604E252}" srcOrd="1" destOrd="0" presId="urn:microsoft.com/office/officeart/2005/8/layout/hierarchy1"/>
    <dgm:cxn modelId="{3F1A1062-8ACC-AF4B-AEEF-DD6FA7AF87F9}" type="presParOf" srcId="{1BFEAB3D-38BF-464A-A0DE-5A395604E252}" destId="{01C511F2-62C8-7E41-B483-EC672E32A85F}" srcOrd="0" destOrd="0" presId="urn:microsoft.com/office/officeart/2005/8/layout/hierarchy1"/>
    <dgm:cxn modelId="{7962C25B-4B73-8047-8546-5EF8DAAAA654}" type="presParOf" srcId="{01C511F2-62C8-7E41-B483-EC672E32A85F}" destId="{E42D0582-2EB9-3A43-9093-410A7E7A26B3}" srcOrd="0" destOrd="0" presId="urn:microsoft.com/office/officeart/2005/8/layout/hierarchy1"/>
    <dgm:cxn modelId="{96B5135E-3C22-5D4E-9824-693E8CE32EB5}" type="presParOf" srcId="{01C511F2-62C8-7E41-B483-EC672E32A85F}" destId="{0BC3F599-8095-0A4E-9138-274360121B28}" srcOrd="1" destOrd="0" presId="urn:microsoft.com/office/officeart/2005/8/layout/hierarchy1"/>
    <dgm:cxn modelId="{EA49E475-AFE6-5741-97DA-4A6A4F803895}" type="presParOf" srcId="{1BFEAB3D-38BF-464A-A0DE-5A395604E252}" destId="{7E199F97-BCD6-4246-BB43-9258D80AD97C}" srcOrd="1" destOrd="0" presId="urn:microsoft.com/office/officeart/2005/8/layout/hierarchy1"/>
    <dgm:cxn modelId="{73025572-8856-B44A-A2AC-E75F6E2CEA14}" type="presParOf" srcId="{869BF05A-7237-D74C-85B3-6BC767C06DFC}" destId="{BA087375-BD1D-954B-8D5F-E181BD2B5EDE}" srcOrd="2" destOrd="0" presId="urn:microsoft.com/office/officeart/2005/8/layout/hierarchy1"/>
    <dgm:cxn modelId="{A3ADE334-55B0-F646-A86C-A762955D64B4}" type="presParOf" srcId="{BA087375-BD1D-954B-8D5F-E181BD2B5EDE}" destId="{2E7B217F-5892-224D-9F84-9F17448CA9A5}" srcOrd="0" destOrd="0" presId="urn:microsoft.com/office/officeart/2005/8/layout/hierarchy1"/>
    <dgm:cxn modelId="{813572D4-6C17-AA4A-B44E-143D1E36BA6F}" type="presParOf" srcId="{2E7B217F-5892-224D-9F84-9F17448CA9A5}" destId="{3F07E1F0-F8DD-BB49-ABC5-E762E1E8C575}" srcOrd="0" destOrd="0" presId="urn:microsoft.com/office/officeart/2005/8/layout/hierarchy1"/>
    <dgm:cxn modelId="{477EB987-31A8-934C-B168-0514162B4A1F}" type="presParOf" srcId="{2E7B217F-5892-224D-9F84-9F17448CA9A5}" destId="{10655CBB-6B19-6F4A-B82E-984F8F274AEA}" srcOrd="1" destOrd="0" presId="urn:microsoft.com/office/officeart/2005/8/layout/hierarchy1"/>
    <dgm:cxn modelId="{1A622E28-D95F-A349-81BB-C7BB6E90CF28}" type="presParOf" srcId="{BA087375-BD1D-954B-8D5F-E181BD2B5EDE}" destId="{64AC4D54-C5F0-384F-8B78-A3F291AE6EA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859DF6-0616-44CA-999E-D3E476384FF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07913A9-98EB-41EF-A7ED-BBA5DA01EB6B}">
      <dgm:prSet/>
      <dgm:spPr/>
      <dgm:t>
        <a:bodyPr/>
        <a:lstStyle/>
        <a:p>
          <a:r>
            <a:rPr lang="en-US"/>
            <a:t>Collisions</a:t>
          </a:r>
        </a:p>
      </dgm:t>
    </dgm:pt>
    <dgm:pt modelId="{389ACD0A-4991-4FC1-B276-8F9F94E7C544}" type="parTrans" cxnId="{B4FEBD2C-31FC-4A94-8A00-6C30DF580523}">
      <dgm:prSet/>
      <dgm:spPr/>
      <dgm:t>
        <a:bodyPr/>
        <a:lstStyle/>
        <a:p>
          <a:endParaRPr lang="en-US"/>
        </a:p>
      </dgm:t>
    </dgm:pt>
    <dgm:pt modelId="{DCD7625C-AEE2-488B-A97E-37622BC59184}" type="sibTrans" cxnId="{B4FEBD2C-31FC-4A94-8A00-6C30DF580523}">
      <dgm:prSet/>
      <dgm:spPr/>
      <dgm:t>
        <a:bodyPr/>
        <a:lstStyle/>
        <a:p>
          <a:endParaRPr lang="en-US"/>
        </a:p>
      </dgm:t>
    </dgm:pt>
    <dgm:pt modelId="{06EDBF47-36DA-4909-B76F-82E428D75627}">
      <dgm:prSet/>
      <dgm:spPr/>
      <dgm:t>
        <a:bodyPr/>
        <a:lstStyle/>
        <a:p>
          <a:r>
            <a:rPr lang="en-US"/>
            <a:t>Map Transitions</a:t>
          </a:r>
        </a:p>
      </dgm:t>
    </dgm:pt>
    <dgm:pt modelId="{2426B4BC-94E8-4485-967C-37EBC4897CB3}" type="parTrans" cxnId="{A3815A8E-291F-4DF6-AE8B-CF8C009EAA0E}">
      <dgm:prSet/>
      <dgm:spPr/>
      <dgm:t>
        <a:bodyPr/>
        <a:lstStyle/>
        <a:p>
          <a:endParaRPr lang="en-US"/>
        </a:p>
      </dgm:t>
    </dgm:pt>
    <dgm:pt modelId="{C1742A83-9963-4CB5-9611-DF7CAADD6A26}" type="sibTrans" cxnId="{A3815A8E-291F-4DF6-AE8B-CF8C009EAA0E}">
      <dgm:prSet/>
      <dgm:spPr/>
      <dgm:t>
        <a:bodyPr/>
        <a:lstStyle/>
        <a:p>
          <a:endParaRPr lang="en-US"/>
        </a:p>
      </dgm:t>
    </dgm:pt>
    <dgm:pt modelId="{DC3C1202-6E3F-417F-B7D2-DBDABA3BB7BB}">
      <dgm:prSet/>
      <dgm:spPr/>
      <dgm:t>
        <a:bodyPr/>
        <a:lstStyle/>
        <a:p>
          <a:r>
            <a:rPr lang="en-US"/>
            <a:t>Basic Minigame</a:t>
          </a:r>
        </a:p>
      </dgm:t>
    </dgm:pt>
    <dgm:pt modelId="{D39939DE-E702-4517-B180-7A7DBB39BB09}" type="parTrans" cxnId="{026243DE-9B17-4D84-A456-AFF09CD08610}">
      <dgm:prSet/>
      <dgm:spPr/>
      <dgm:t>
        <a:bodyPr/>
        <a:lstStyle/>
        <a:p>
          <a:endParaRPr lang="en-US"/>
        </a:p>
      </dgm:t>
    </dgm:pt>
    <dgm:pt modelId="{255D2B0B-291D-4CA0-8E06-4E87F759A96E}" type="sibTrans" cxnId="{026243DE-9B17-4D84-A456-AFF09CD08610}">
      <dgm:prSet/>
      <dgm:spPr/>
      <dgm:t>
        <a:bodyPr/>
        <a:lstStyle/>
        <a:p>
          <a:endParaRPr lang="en-US"/>
        </a:p>
      </dgm:t>
    </dgm:pt>
    <dgm:pt modelId="{E8C36AED-0CA7-40CD-8F55-F5A979841D54}">
      <dgm:prSet/>
      <dgm:spPr/>
      <dgm:t>
        <a:bodyPr/>
        <a:lstStyle/>
        <a:p>
          <a:r>
            <a:rPr lang="en-US"/>
            <a:t>NPC</a:t>
          </a:r>
        </a:p>
      </dgm:t>
    </dgm:pt>
    <dgm:pt modelId="{0963F5AF-771E-487C-BA95-56F11753B28D}" type="parTrans" cxnId="{9E9A158A-D6AE-48B9-80FC-3F4CB29FC76A}">
      <dgm:prSet/>
      <dgm:spPr/>
      <dgm:t>
        <a:bodyPr/>
        <a:lstStyle/>
        <a:p>
          <a:endParaRPr lang="en-US"/>
        </a:p>
      </dgm:t>
    </dgm:pt>
    <dgm:pt modelId="{57CB89AE-FF84-448F-8501-78E5E4C85882}" type="sibTrans" cxnId="{9E9A158A-D6AE-48B9-80FC-3F4CB29FC76A}">
      <dgm:prSet/>
      <dgm:spPr/>
      <dgm:t>
        <a:bodyPr/>
        <a:lstStyle/>
        <a:p>
          <a:endParaRPr lang="en-US"/>
        </a:p>
      </dgm:t>
    </dgm:pt>
    <dgm:pt modelId="{305229D5-4DE0-4586-958B-1563A7FCFDCB}">
      <dgm:prSet/>
      <dgm:spPr/>
      <dgm:t>
        <a:bodyPr/>
        <a:lstStyle/>
        <a:p>
          <a:r>
            <a:rPr lang="en-US"/>
            <a:t>Beginning Questline</a:t>
          </a:r>
        </a:p>
      </dgm:t>
    </dgm:pt>
    <dgm:pt modelId="{79B78EF0-8E45-4D69-83E6-C9BCC0BC4496}" type="parTrans" cxnId="{DE918891-76B1-4C1B-9220-53018949E588}">
      <dgm:prSet/>
      <dgm:spPr/>
      <dgm:t>
        <a:bodyPr/>
        <a:lstStyle/>
        <a:p>
          <a:endParaRPr lang="en-US"/>
        </a:p>
      </dgm:t>
    </dgm:pt>
    <dgm:pt modelId="{FADCEF1F-9C3E-48A3-8FF7-CBB89B518E20}" type="sibTrans" cxnId="{DE918891-76B1-4C1B-9220-53018949E588}">
      <dgm:prSet/>
      <dgm:spPr/>
      <dgm:t>
        <a:bodyPr/>
        <a:lstStyle/>
        <a:p>
          <a:endParaRPr lang="en-US"/>
        </a:p>
      </dgm:t>
    </dgm:pt>
    <dgm:pt modelId="{BE4AC910-B688-46F8-B6F4-F7B65AE4FF6A}">
      <dgm:prSet/>
      <dgm:spPr/>
      <dgm:t>
        <a:bodyPr/>
        <a:lstStyle/>
        <a:p>
          <a:r>
            <a:rPr lang="en-US"/>
            <a:t>Title screen </a:t>
          </a:r>
        </a:p>
      </dgm:t>
    </dgm:pt>
    <dgm:pt modelId="{F07B969B-3B07-495C-AAD0-267022F0549E}" type="parTrans" cxnId="{9FB2FDB4-7EF8-4925-BEBF-09637C57BFA8}">
      <dgm:prSet/>
      <dgm:spPr/>
      <dgm:t>
        <a:bodyPr/>
        <a:lstStyle/>
        <a:p>
          <a:endParaRPr lang="en-US"/>
        </a:p>
      </dgm:t>
    </dgm:pt>
    <dgm:pt modelId="{F5078FA1-B90A-4FAB-AED9-40F03EF8A79C}" type="sibTrans" cxnId="{9FB2FDB4-7EF8-4925-BEBF-09637C57BFA8}">
      <dgm:prSet/>
      <dgm:spPr/>
      <dgm:t>
        <a:bodyPr/>
        <a:lstStyle/>
        <a:p>
          <a:endParaRPr lang="en-US"/>
        </a:p>
      </dgm:t>
    </dgm:pt>
    <dgm:pt modelId="{D4EAC263-22DF-924D-A636-3EDD79B52B22}" type="pres">
      <dgm:prSet presAssocID="{3A859DF6-0616-44CA-999E-D3E476384FF3}" presName="linear" presStyleCnt="0">
        <dgm:presLayoutVars>
          <dgm:animLvl val="lvl"/>
          <dgm:resizeHandles val="exact"/>
        </dgm:presLayoutVars>
      </dgm:prSet>
      <dgm:spPr/>
    </dgm:pt>
    <dgm:pt modelId="{FDC4618D-77C7-D947-A213-CABE207E7CD6}" type="pres">
      <dgm:prSet presAssocID="{007913A9-98EB-41EF-A7ED-BBA5DA01EB6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3E78801-C59D-A442-8EDF-1F4BBB5A298D}" type="pres">
      <dgm:prSet presAssocID="{DCD7625C-AEE2-488B-A97E-37622BC59184}" presName="spacer" presStyleCnt="0"/>
      <dgm:spPr/>
    </dgm:pt>
    <dgm:pt modelId="{4D4C0EB4-5546-A745-8107-7CA702D3445F}" type="pres">
      <dgm:prSet presAssocID="{06EDBF47-36DA-4909-B76F-82E428D7562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E45A178-A0AA-D747-AEBD-D17755302A03}" type="pres">
      <dgm:prSet presAssocID="{C1742A83-9963-4CB5-9611-DF7CAADD6A26}" presName="spacer" presStyleCnt="0"/>
      <dgm:spPr/>
    </dgm:pt>
    <dgm:pt modelId="{68BE3F32-0B21-5F49-B342-85A08760A851}" type="pres">
      <dgm:prSet presAssocID="{DC3C1202-6E3F-417F-B7D2-DBDABA3BB7B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6C885F5-FB4A-7A40-A6EA-74C5E6E9ACD6}" type="pres">
      <dgm:prSet presAssocID="{255D2B0B-291D-4CA0-8E06-4E87F759A96E}" presName="spacer" presStyleCnt="0"/>
      <dgm:spPr/>
    </dgm:pt>
    <dgm:pt modelId="{591C438E-48AF-9148-A502-9E7AD97E2F9F}" type="pres">
      <dgm:prSet presAssocID="{E8C36AED-0CA7-40CD-8F55-F5A979841D5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B34A894-3A79-7242-922F-B25CA43DD189}" type="pres">
      <dgm:prSet presAssocID="{57CB89AE-FF84-448F-8501-78E5E4C85882}" presName="spacer" presStyleCnt="0"/>
      <dgm:spPr/>
    </dgm:pt>
    <dgm:pt modelId="{C591134A-EFC5-184A-B3E4-BD4185E90613}" type="pres">
      <dgm:prSet presAssocID="{305229D5-4DE0-4586-958B-1563A7FCFDC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B0A65F0-4DF7-514E-BA2C-8A5DDD6832D0}" type="pres">
      <dgm:prSet presAssocID="{FADCEF1F-9C3E-48A3-8FF7-CBB89B518E20}" presName="spacer" presStyleCnt="0"/>
      <dgm:spPr/>
    </dgm:pt>
    <dgm:pt modelId="{8CDFD694-A9C1-DD44-8461-3303C875B7EB}" type="pres">
      <dgm:prSet presAssocID="{BE4AC910-B688-46F8-B6F4-F7B65AE4FF6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640DE18-D0F1-C347-9B35-6F6A983DBC6B}" type="presOf" srcId="{DC3C1202-6E3F-417F-B7D2-DBDABA3BB7BB}" destId="{68BE3F32-0B21-5F49-B342-85A08760A851}" srcOrd="0" destOrd="0" presId="urn:microsoft.com/office/officeart/2005/8/layout/vList2"/>
    <dgm:cxn modelId="{B4FEBD2C-31FC-4A94-8A00-6C30DF580523}" srcId="{3A859DF6-0616-44CA-999E-D3E476384FF3}" destId="{007913A9-98EB-41EF-A7ED-BBA5DA01EB6B}" srcOrd="0" destOrd="0" parTransId="{389ACD0A-4991-4FC1-B276-8F9F94E7C544}" sibTransId="{DCD7625C-AEE2-488B-A97E-37622BC59184}"/>
    <dgm:cxn modelId="{E008BA42-3E21-5344-9DDB-BE95F5A3729C}" type="presOf" srcId="{305229D5-4DE0-4586-958B-1563A7FCFDCB}" destId="{C591134A-EFC5-184A-B3E4-BD4185E90613}" srcOrd="0" destOrd="0" presId="urn:microsoft.com/office/officeart/2005/8/layout/vList2"/>
    <dgm:cxn modelId="{C1AD7D4D-4362-564E-BAA7-BD44652FB006}" type="presOf" srcId="{BE4AC910-B688-46F8-B6F4-F7B65AE4FF6A}" destId="{8CDFD694-A9C1-DD44-8461-3303C875B7EB}" srcOrd="0" destOrd="0" presId="urn:microsoft.com/office/officeart/2005/8/layout/vList2"/>
    <dgm:cxn modelId="{7069D077-5057-B643-A89B-7F4020D1D2E1}" type="presOf" srcId="{06EDBF47-36DA-4909-B76F-82E428D75627}" destId="{4D4C0EB4-5546-A745-8107-7CA702D3445F}" srcOrd="0" destOrd="0" presId="urn:microsoft.com/office/officeart/2005/8/layout/vList2"/>
    <dgm:cxn modelId="{9E9A158A-D6AE-48B9-80FC-3F4CB29FC76A}" srcId="{3A859DF6-0616-44CA-999E-D3E476384FF3}" destId="{E8C36AED-0CA7-40CD-8F55-F5A979841D54}" srcOrd="3" destOrd="0" parTransId="{0963F5AF-771E-487C-BA95-56F11753B28D}" sibTransId="{57CB89AE-FF84-448F-8501-78E5E4C85882}"/>
    <dgm:cxn modelId="{A3815A8E-291F-4DF6-AE8B-CF8C009EAA0E}" srcId="{3A859DF6-0616-44CA-999E-D3E476384FF3}" destId="{06EDBF47-36DA-4909-B76F-82E428D75627}" srcOrd="1" destOrd="0" parTransId="{2426B4BC-94E8-4485-967C-37EBC4897CB3}" sibTransId="{C1742A83-9963-4CB5-9611-DF7CAADD6A26}"/>
    <dgm:cxn modelId="{DE918891-76B1-4C1B-9220-53018949E588}" srcId="{3A859DF6-0616-44CA-999E-D3E476384FF3}" destId="{305229D5-4DE0-4586-958B-1563A7FCFDCB}" srcOrd="4" destOrd="0" parTransId="{79B78EF0-8E45-4D69-83E6-C9BCC0BC4496}" sibTransId="{FADCEF1F-9C3E-48A3-8FF7-CBB89B518E20}"/>
    <dgm:cxn modelId="{7D4D8AA8-9AA2-2C4D-AEE1-441FA3C951D7}" type="presOf" srcId="{3A859DF6-0616-44CA-999E-D3E476384FF3}" destId="{D4EAC263-22DF-924D-A636-3EDD79B52B22}" srcOrd="0" destOrd="0" presId="urn:microsoft.com/office/officeart/2005/8/layout/vList2"/>
    <dgm:cxn modelId="{9FB2FDB4-7EF8-4925-BEBF-09637C57BFA8}" srcId="{3A859DF6-0616-44CA-999E-D3E476384FF3}" destId="{BE4AC910-B688-46F8-B6F4-F7B65AE4FF6A}" srcOrd="5" destOrd="0" parTransId="{F07B969B-3B07-495C-AAD0-267022F0549E}" sibTransId="{F5078FA1-B90A-4FAB-AED9-40F03EF8A79C}"/>
    <dgm:cxn modelId="{8EE610B8-A654-3A47-80BD-A324CB2170C4}" type="presOf" srcId="{007913A9-98EB-41EF-A7ED-BBA5DA01EB6B}" destId="{FDC4618D-77C7-D947-A213-CABE207E7CD6}" srcOrd="0" destOrd="0" presId="urn:microsoft.com/office/officeart/2005/8/layout/vList2"/>
    <dgm:cxn modelId="{0A10EACB-4ABD-FA4B-93D2-F9BC71E1C031}" type="presOf" srcId="{E8C36AED-0CA7-40CD-8F55-F5A979841D54}" destId="{591C438E-48AF-9148-A502-9E7AD97E2F9F}" srcOrd="0" destOrd="0" presId="urn:microsoft.com/office/officeart/2005/8/layout/vList2"/>
    <dgm:cxn modelId="{026243DE-9B17-4D84-A456-AFF09CD08610}" srcId="{3A859DF6-0616-44CA-999E-D3E476384FF3}" destId="{DC3C1202-6E3F-417F-B7D2-DBDABA3BB7BB}" srcOrd="2" destOrd="0" parTransId="{D39939DE-E702-4517-B180-7A7DBB39BB09}" sibTransId="{255D2B0B-291D-4CA0-8E06-4E87F759A96E}"/>
    <dgm:cxn modelId="{1F96DF76-58F4-884F-9D18-EFF277AAAD5E}" type="presParOf" srcId="{D4EAC263-22DF-924D-A636-3EDD79B52B22}" destId="{FDC4618D-77C7-D947-A213-CABE207E7CD6}" srcOrd="0" destOrd="0" presId="urn:microsoft.com/office/officeart/2005/8/layout/vList2"/>
    <dgm:cxn modelId="{C5BDCDCA-3B47-7449-8561-DEFCA824A081}" type="presParOf" srcId="{D4EAC263-22DF-924D-A636-3EDD79B52B22}" destId="{03E78801-C59D-A442-8EDF-1F4BBB5A298D}" srcOrd="1" destOrd="0" presId="urn:microsoft.com/office/officeart/2005/8/layout/vList2"/>
    <dgm:cxn modelId="{5F6B8405-AC6D-0A43-874F-F816A82443E6}" type="presParOf" srcId="{D4EAC263-22DF-924D-A636-3EDD79B52B22}" destId="{4D4C0EB4-5546-A745-8107-7CA702D3445F}" srcOrd="2" destOrd="0" presId="urn:microsoft.com/office/officeart/2005/8/layout/vList2"/>
    <dgm:cxn modelId="{72C4C7AC-AB98-1A46-B5F6-F36AE479AE09}" type="presParOf" srcId="{D4EAC263-22DF-924D-A636-3EDD79B52B22}" destId="{9E45A178-A0AA-D747-AEBD-D17755302A03}" srcOrd="3" destOrd="0" presId="urn:microsoft.com/office/officeart/2005/8/layout/vList2"/>
    <dgm:cxn modelId="{6CE59D19-37F8-BF42-AAB1-183448D37177}" type="presParOf" srcId="{D4EAC263-22DF-924D-A636-3EDD79B52B22}" destId="{68BE3F32-0B21-5F49-B342-85A08760A851}" srcOrd="4" destOrd="0" presId="urn:microsoft.com/office/officeart/2005/8/layout/vList2"/>
    <dgm:cxn modelId="{F976693B-B5C9-8A40-8234-BBD35E4B59AB}" type="presParOf" srcId="{D4EAC263-22DF-924D-A636-3EDD79B52B22}" destId="{86C885F5-FB4A-7A40-A6EA-74C5E6E9ACD6}" srcOrd="5" destOrd="0" presId="urn:microsoft.com/office/officeart/2005/8/layout/vList2"/>
    <dgm:cxn modelId="{F9A2AD35-24CA-E541-8807-AC4967D73B79}" type="presParOf" srcId="{D4EAC263-22DF-924D-A636-3EDD79B52B22}" destId="{591C438E-48AF-9148-A502-9E7AD97E2F9F}" srcOrd="6" destOrd="0" presId="urn:microsoft.com/office/officeart/2005/8/layout/vList2"/>
    <dgm:cxn modelId="{49CF4383-5666-B54D-A3F7-072FA3838CC8}" type="presParOf" srcId="{D4EAC263-22DF-924D-A636-3EDD79B52B22}" destId="{DB34A894-3A79-7242-922F-B25CA43DD189}" srcOrd="7" destOrd="0" presId="urn:microsoft.com/office/officeart/2005/8/layout/vList2"/>
    <dgm:cxn modelId="{86B077B4-128B-D949-AC9A-014E36F00614}" type="presParOf" srcId="{D4EAC263-22DF-924D-A636-3EDD79B52B22}" destId="{C591134A-EFC5-184A-B3E4-BD4185E90613}" srcOrd="8" destOrd="0" presId="urn:microsoft.com/office/officeart/2005/8/layout/vList2"/>
    <dgm:cxn modelId="{D77C2BE1-C05A-FA4A-8A1C-55A003492DB8}" type="presParOf" srcId="{D4EAC263-22DF-924D-A636-3EDD79B52B22}" destId="{5B0A65F0-4DF7-514E-BA2C-8A5DDD6832D0}" srcOrd="9" destOrd="0" presId="urn:microsoft.com/office/officeart/2005/8/layout/vList2"/>
    <dgm:cxn modelId="{1A7CC8EF-9019-1A42-9BEB-834A6A770CE0}" type="presParOf" srcId="{D4EAC263-22DF-924D-A636-3EDD79B52B22}" destId="{8CDFD694-A9C1-DD44-8461-3303C875B7E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5B68F1-B1DF-49F7-A9DD-93369ED4EB7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059E17-DA70-4C62-B24B-BDC25B5155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Problems with GitHub</a:t>
          </a:r>
        </a:p>
      </dgm:t>
    </dgm:pt>
    <dgm:pt modelId="{7A46156E-07C6-4999-8126-860FC9BE363B}" type="parTrans" cxnId="{F8F4B6AC-36D2-4CC8-80BD-ACCF75D55B42}">
      <dgm:prSet/>
      <dgm:spPr/>
      <dgm:t>
        <a:bodyPr/>
        <a:lstStyle/>
        <a:p>
          <a:endParaRPr lang="en-US"/>
        </a:p>
      </dgm:t>
    </dgm:pt>
    <dgm:pt modelId="{682F0780-F4F3-452E-A164-E9069C1947D2}" type="sibTrans" cxnId="{F8F4B6AC-36D2-4CC8-80BD-ACCF75D55B42}">
      <dgm:prSet/>
      <dgm:spPr/>
      <dgm:t>
        <a:bodyPr/>
        <a:lstStyle/>
        <a:p>
          <a:endParaRPr lang="en-US"/>
        </a:p>
      </dgm:t>
    </dgm:pt>
    <dgm:pt modelId="{FBA9122E-5E3A-4C4E-9ED6-04D360D65D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Better communication </a:t>
          </a:r>
        </a:p>
      </dgm:t>
    </dgm:pt>
    <dgm:pt modelId="{9CD090BB-E953-4F98-9184-7C4C046E9714}" type="parTrans" cxnId="{E035A096-32F1-496E-A148-DCED28788198}">
      <dgm:prSet/>
      <dgm:spPr/>
      <dgm:t>
        <a:bodyPr/>
        <a:lstStyle/>
        <a:p>
          <a:endParaRPr lang="en-US"/>
        </a:p>
      </dgm:t>
    </dgm:pt>
    <dgm:pt modelId="{FEF68E52-7E0B-4474-9ADF-3486E753C855}" type="sibTrans" cxnId="{E035A096-32F1-496E-A148-DCED28788198}">
      <dgm:prSet/>
      <dgm:spPr/>
      <dgm:t>
        <a:bodyPr/>
        <a:lstStyle/>
        <a:p>
          <a:endParaRPr lang="en-US"/>
        </a:p>
      </dgm:t>
    </dgm:pt>
    <dgm:pt modelId="{AC195147-7FC7-43E8-A79A-0CC56E223766}" type="pres">
      <dgm:prSet presAssocID="{985B68F1-B1DF-49F7-A9DD-93369ED4EB7C}" presName="root" presStyleCnt="0">
        <dgm:presLayoutVars>
          <dgm:dir/>
          <dgm:resizeHandles val="exact"/>
        </dgm:presLayoutVars>
      </dgm:prSet>
      <dgm:spPr/>
    </dgm:pt>
    <dgm:pt modelId="{CA4E1460-ACF0-4D35-BD48-670044BEECD6}" type="pres">
      <dgm:prSet presAssocID="{AE059E17-DA70-4C62-B24B-BDC25B515590}" presName="compNode" presStyleCnt="0"/>
      <dgm:spPr/>
    </dgm:pt>
    <dgm:pt modelId="{36EA5750-2860-4A5F-BE6C-AE4C408A5348}" type="pres">
      <dgm:prSet presAssocID="{AE059E17-DA70-4C62-B24B-BDC25B515590}" presName="bgRect" presStyleLbl="bgShp" presStyleIdx="0" presStyleCnt="2" custLinFactNeighborX="-2957" custLinFactNeighborY="-700"/>
      <dgm:spPr/>
    </dgm:pt>
    <dgm:pt modelId="{BF8B9F8A-ABF3-4548-955D-C195F1F0715B}" type="pres">
      <dgm:prSet presAssocID="{AE059E17-DA70-4C62-B24B-BDC25B51559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EBCB0523-9FB7-458E-B355-2D7A5DB3B193}" type="pres">
      <dgm:prSet presAssocID="{AE059E17-DA70-4C62-B24B-BDC25B515590}" presName="spaceRect" presStyleCnt="0"/>
      <dgm:spPr/>
    </dgm:pt>
    <dgm:pt modelId="{ACFD2E5D-031E-4344-BD24-3E89F2E50CCF}" type="pres">
      <dgm:prSet presAssocID="{AE059E17-DA70-4C62-B24B-BDC25B515590}" presName="parTx" presStyleLbl="revTx" presStyleIdx="0" presStyleCnt="2">
        <dgm:presLayoutVars>
          <dgm:chMax val="0"/>
          <dgm:chPref val="0"/>
        </dgm:presLayoutVars>
      </dgm:prSet>
      <dgm:spPr/>
    </dgm:pt>
    <dgm:pt modelId="{7505E079-C5F1-499B-8010-F124EEF752CE}" type="pres">
      <dgm:prSet presAssocID="{682F0780-F4F3-452E-A164-E9069C1947D2}" presName="sibTrans" presStyleCnt="0"/>
      <dgm:spPr/>
    </dgm:pt>
    <dgm:pt modelId="{951FCD6D-302C-4545-B59C-8A7FFEFCF957}" type="pres">
      <dgm:prSet presAssocID="{FBA9122E-5E3A-4C4E-9ED6-04D360D65D91}" presName="compNode" presStyleCnt="0"/>
      <dgm:spPr/>
    </dgm:pt>
    <dgm:pt modelId="{8971461C-FECF-4FBA-A7B8-EEDE429885EF}" type="pres">
      <dgm:prSet presAssocID="{FBA9122E-5E3A-4C4E-9ED6-04D360D65D91}" presName="bgRect" presStyleLbl="bgShp" presStyleIdx="1" presStyleCnt="2"/>
      <dgm:spPr/>
    </dgm:pt>
    <dgm:pt modelId="{9ED8A9BD-C318-4206-9C56-7A32E0C72C45}" type="pres">
      <dgm:prSet presAssocID="{FBA9122E-5E3A-4C4E-9ED6-04D360D65D9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2301F15A-560E-4E46-ACC7-60D56A7023DE}" type="pres">
      <dgm:prSet presAssocID="{FBA9122E-5E3A-4C4E-9ED6-04D360D65D91}" presName="spaceRect" presStyleCnt="0"/>
      <dgm:spPr/>
    </dgm:pt>
    <dgm:pt modelId="{20BEA468-3F89-4610-B1F4-07AFCE6E1371}" type="pres">
      <dgm:prSet presAssocID="{FBA9122E-5E3A-4C4E-9ED6-04D360D65D9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6AC3D2C-9054-4748-AD3F-76954413A281}" type="presOf" srcId="{AE059E17-DA70-4C62-B24B-BDC25B515590}" destId="{ACFD2E5D-031E-4344-BD24-3E89F2E50CCF}" srcOrd="0" destOrd="0" presId="urn:microsoft.com/office/officeart/2018/2/layout/IconVerticalSolidList"/>
    <dgm:cxn modelId="{E035A096-32F1-496E-A148-DCED28788198}" srcId="{985B68F1-B1DF-49F7-A9DD-93369ED4EB7C}" destId="{FBA9122E-5E3A-4C4E-9ED6-04D360D65D91}" srcOrd="1" destOrd="0" parTransId="{9CD090BB-E953-4F98-9184-7C4C046E9714}" sibTransId="{FEF68E52-7E0B-4474-9ADF-3486E753C855}"/>
    <dgm:cxn modelId="{F8F4B6AC-36D2-4CC8-80BD-ACCF75D55B42}" srcId="{985B68F1-B1DF-49F7-A9DD-93369ED4EB7C}" destId="{AE059E17-DA70-4C62-B24B-BDC25B515590}" srcOrd="0" destOrd="0" parTransId="{7A46156E-07C6-4999-8126-860FC9BE363B}" sibTransId="{682F0780-F4F3-452E-A164-E9069C1947D2}"/>
    <dgm:cxn modelId="{53DC9EE9-B6F8-4971-BBA6-CB6E170D7C09}" type="presOf" srcId="{985B68F1-B1DF-49F7-A9DD-93369ED4EB7C}" destId="{AC195147-7FC7-43E8-A79A-0CC56E223766}" srcOrd="0" destOrd="0" presId="urn:microsoft.com/office/officeart/2018/2/layout/IconVerticalSolidList"/>
    <dgm:cxn modelId="{E98CF6FB-F484-42AC-B567-73176BFBAA4C}" type="presOf" srcId="{FBA9122E-5E3A-4C4E-9ED6-04D360D65D91}" destId="{20BEA468-3F89-4610-B1F4-07AFCE6E1371}" srcOrd="0" destOrd="0" presId="urn:microsoft.com/office/officeart/2018/2/layout/IconVerticalSolidList"/>
    <dgm:cxn modelId="{5E9FD658-5A3D-49F7-8773-2FD01FED4AAB}" type="presParOf" srcId="{AC195147-7FC7-43E8-A79A-0CC56E223766}" destId="{CA4E1460-ACF0-4D35-BD48-670044BEECD6}" srcOrd="0" destOrd="0" presId="urn:microsoft.com/office/officeart/2018/2/layout/IconVerticalSolidList"/>
    <dgm:cxn modelId="{A8A918F8-117C-4BF8-BE4E-CE7EAC3AA7E1}" type="presParOf" srcId="{CA4E1460-ACF0-4D35-BD48-670044BEECD6}" destId="{36EA5750-2860-4A5F-BE6C-AE4C408A5348}" srcOrd="0" destOrd="0" presId="urn:microsoft.com/office/officeart/2018/2/layout/IconVerticalSolidList"/>
    <dgm:cxn modelId="{CB352500-20C2-4E8D-9D07-26524ED4B295}" type="presParOf" srcId="{CA4E1460-ACF0-4D35-BD48-670044BEECD6}" destId="{BF8B9F8A-ABF3-4548-955D-C195F1F0715B}" srcOrd="1" destOrd="0" presId="urn:microsoft.com/office/officeart/2018/2/layout/IconVerticalSolidList"/>
    <dgm:cxn modelId="{8D0C5EB1-8C7C-4B60-824C-9B30FFEA7FF9}" type="presParOf" srcId="{CA4E1460-ACF0-4D35-BD48-670044BEECD6}" destId="{EBCB0523-9FB7-458E-B355-2D7A5DB3B193}" srcOrd="2" destOrd="0" presId="urn:microsoft.com/office/officeart/2018/2/layout/IconVerticalSolidList"/>
    <dgm:cxn modelId="{A283BDF2-BD2F-4F73-A022-D721BF9E62BD}" type="presParOf" srcId="{CA4E1460-ACF0-4D35-BD48-670044BEECD6}" destId="{ACFD2E5D-031E-4344-BD24-3E89F2E50CCF}" srcOrd="3" destOrd="0" presId="urn:microsoft.com/office/officeart/2018/2/layout/IconVerticalSolidList"/>
    <dgm:cxn modelId="{8BD9CA1C-333F-45CB-BE2A-B225892C37DF}" type="presParOf" srcId="{AC195147-7FC7-43E8-A79A-0CC56E223766}" destId="{7505E079-C5F1-499B-8010-F124EEF752CE}" srcOrd="1" destOrd="0" presId="urn:microsoft.com/office/officeart/2018/2/layout/IconVerticalSolidList"/>
    <dgm:cxn modelId="{6F2D398D-7E8F-4F70-BD34-239BF987D693}" type="presParOf" srcId="{AC195147-7FC7-43E8-A79A-0CC56E223766}" destId="{951FCD6D-302C-4545-B59C-8A7FFEFCF957}" srcOrd="2" destOrd="0" presId="urn:microsoft.com/office/officeart/2018/2/layout/IconVerticalSolidList"/>
    <dgm:cxn modelId="{E61BC871-BBAE-458A-8875-9EAE7BBCB2E6}" type="presParOf" srcId="{951FCD6D-302C-4545-B59C-8A7FFEFCF957}" destId="{8971461C-FECF-4FBA-A7B8-EEDE429885EF}" srcOrd="0" destOrd="0" presId="urn:microsoft.com/office/officeart/2018/2/layout/IconVerticalSolidList"/>
    <dgm:cxn modelId="{73ED3D40-40E6-43F7-9BF3-B33CD549B872}" type="presParOf" srcId="{951FCD6D-302C-4545-B59C-8A7FFEFCF957}" destId="{9ED8A9BD-C318-4206-9C56-7A32E0C72C45}" srcOrd="1" destOrd="0" presId="urn:microsoft.com/office/officeart/2018/2/layout/IconVerticalSolidList"/>
    <dgm:cxn modelId="{583C959C-08EE-42DF-AFEA-06A7F455264D}" type="presParOf" srcId="{951FCD6D-302C-4545-B59C-8A7FFEFCF957}" destId="{2301F15A-560E-4E46-ACC7-60D56A7023DE}" srcOrd="2" destOrd="0" presId="urn:microsoft.com/office/officeart/2018/2/layout/IconVerticalSolidList"/>
    <dgm:cxn modelId="{081A6EC0-0D2F-4A36-A756-3BC47D3DA38A}" type="presParOf" srcId="{951FCD6D-302C-4545-B59C-8A7FFEFCF957}" destId="{20BEA468-3F89-4610-B1F4-07AFCE6E13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2539D0-D6E6-4E14-A7B7-8353B38ED9F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0DF081-F0AB-4BDF-9EED-1DE5EE2F20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Snow mountain game </a:t>
          </a:r>
        </a:p>
      </dgm:t>
    </dgm:pt>
    <dgm:pt modelId="{4B71FE73-369F-43D2-A309-AEDF0AD819A0}" type="parTrans" cxnId="{56E309FB-8DF8-4372-9771-89DE55D55CA7}">
      <dgm:prSet/>
      <dgm:spPr/>
      <dgm:t>
        <a:bodyPr/>
        <a:lstStyle/>
        <a:p>
          <a:endParaRPr lang="en-US"/>
        </a:p>
      </dgm:t>
    </dgm:pt>
    <dgm:pt modelId="{70B9F79E-214D-4EBE-A5C7-02BC71CE9E3F}" type="sibTrans" cxnId="{56E309FB-8DF8-4372-9771-89DE55D55CA7}">
      <dgm:prSet/>
      <dgm:spPr/>
      <dgm:t>
        <a:bodyPr/>
        <a:lstStyle/>
        <a:p>
          <a:endParaRPr lang="en-US"/>
        </a:p>
      </dgm:t>
    </dgm:pt>
    <dgm:pt modelId="{E015A1CC-EA31-43D8-97D2-318BF6DA74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Mountain game and dialogues connection</a:t>
          </a:r>
        </a:p>
      </dgm:t>
    </dgm:pt>
    <dgm:pt modelId="{61CA2E94-91BA-4670-8D8E-376C0856507E}" type="parTrans" cxnId="{1DB554DF-92C9-49F0-9377-338F2E140ACA}">
      <dgm:prSet/>
      <dgm:spPr/>
      <dgm:t>
        <a:bodyPr/>
        <a:lstStyle/>
        <a:p>
          <a:endParaRPr lang="en-US"/>
        </a:p>
      </dgm:t>
    </dgm:pt>
    <dgm:pt modelId="{E64DB135-8AD2-4459-B933-DD3222CFFE53}" type="sibTrans" cxnId="{1DB554DF-92C9-49F0-9377-338F2E140ACA}">
      <dgm:prSet/>
      <dgm:spPr/>
      <dgm:t>
        <a:bodyPr/>
        <a:lstStyle/>
        <a:p>
          <a:endParaRPr lang="en-US"/>
        </a:p>
      </dgm:t>
    </dgm:pt>
    <dgm:pt modelId="{22287C87-6129-438F-9535-BDA7E6488D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Minor details</a:t>
          </a:r>
        </a:p>
      </dgm:t>
    </dgm:pt>
    <dgm:pt modelId="{7E24F7C3-DF83-4D22-9A9B-47FD1A5F8915}" type="parTrans" cxnId="{1392CD5B-1F2F-4473-8305-B7A20565184D}">
      <dgm:prSet/>
      <dgm:spPr/>
      <dgm:t>
        <a:bodyPr/>
        <a:lstStyle/>
        <a:p>
          <a:endParaRPr lang="en-US"/>
        </a:p>
      </dgm:t>
    </dgm:pt>
    <dgm:pt modelId="{9BFBE4FC-ED0E-4E89-A0B2-D2016A380DCA}" type="sibTrans" cxnId="{1392CD5B-1F2F-4473-8305-B7A20565184D}">
      <dgm:prSet/>
      <dgm:spPr/>
      <dgm:t>
        <a:bodyPr/>
        <a:lstStyle/>
        <a:p>
          <a:endParaRPr lang="en-US"/>
        </a:p>
      </dgm:t>
    </dgm:pt>
    <dgm:pt modelId="{41EC136B-A668-4A27-BCEE-DC9DE2EC94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Background music </a:t>
          </a:r>
        </a:p>
      </dgm:t>
    </dgm:pt>
    <dgm:pt modelId="{EE58E136-715D-4ED0-9D78-CD15C941B9CC}" type="parTrans" cxnId="{EC48F1FF-C66C-404C-A79A-668B2E8708FB}">
      <dgm:prSet/>
      <dgm:spPr/>
      <dgm:t>
        <a:bodyPr/>
        <a:lstStyle/>
        <a:p>
          <a:endParaRPr lang="en-US"/>
        </a:p>
      </dgm:t>
    </dgm:pt>
    <dgm:pt modelId="{B82AEDA5-0570-4930-BF33-698674C00EB3}" type="sibTrans" cxnId="{EC48F1FF-C66C-404C-A79A-668B2E8708FB}">
      <dgm:prSet/>
      <dgm:spPr/>
      <dgm:t>
        <a:bodyPr/>
        <a:lstStyle/>
        <a:p>
          <a:endParaRPr lang="en-US"/>
        </a:p>
      </dgm:t>
    </dgm:pt>
    <dgm:pt modelId="{34134203-9E88-4ECC-8E1A-8ABBC76383C3}" type="pres">
      <dgm:prSet presAssocID="{F02539D0-D6E6-4E14-A7B7-8353B38ED9F6}" presName="root" presStyleCnt="0">
        <dgm:presLayoutVars>
          <dgm:dir/>
          <dgm:resizeHandles val="exact"/>
        </dgm:presLayoutVars>
      </dgm:prSet>
      <dgm:spPr/>
    </dgm:pt>
    <dgm:pt modelId="{31AD53A4-592F-44ED-9FB2-A5E50692E51A}" type="pres">
      <dgm:prSet presAssocID="{020DF081-F0AB-4BDF-9EED-1DE5EE2F2099}" presName="compNode" presStyleCnt="0"/>
      <dgm:spPr/>
    </dgm:pt>
    <dgm:pt modelId="{35BD287D-CB40-4184-9302-7D32F41281F0}" type="pres">
      <dgm:prSet presAssocID="{020DF081-F0AB-4BDF-9EED-1DE5EE2F2099}" presName="bgRect" presStyleLbl="bgShp" presStyleIdx="0" presStyleCnt="4"/>
      <dgm:spPr/>
    </dgm:pt>
    <dgm:pt modelId="{D2D9C38D-DA94-4D6E-B04A-E4836F0D51FF}" type="pres">
      <dgm:prSet presAssocID="{020DF081-F0AB-4BDF-9EED-1DE5EE2F209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nowflake"/>
        </a:ext>
      </dgm:extLst>
    </dgm:pt>
    <dgm:pt modelId="{8C88EAE3-21E9-49AE-AC7F-71AE1CF1AAFA}" type="pres">
      <dgm:prSet presAssocID="{020DF081-F0AB-4BDF-9EED-1DE5EE2F2099}" presName="spaceRect" presStyleCnt="0"/>
      <dgm:spPr/>
    </dgm:pt>
    <dgm:pt modelId="{D0F3BAC4-06AD-462B-877B-54A71AEB4194}" type="pres">
      <dgm:prSet presAssocID="{020DF081-F0AB-4BDF-9EED-1DE5EE2F2099}" presName="parTx" presStyleLbl="revTx" presStyleIdx="0" presStyleCnt="4">
        <dgm:presLayoutVars>
          <dgm:chMax val="0"/>
          <dgm:chPref val="0"/>
        </dgm:presLayoutVars>
      </dgm:prSet>
      <dgm:spPr/>
    </dgm:pt>
    <dgm:pt modelId="{E0427D32-FB96-43E0-A2FF-ECC6B5D29101}" type="pres">
      <dgm:prSet presAssocID="{70B9F79E-214D-4EBE-A5C7-02BC71CE9E3F}" presName="sibTrans" presStyleCnt="0"/>
      <dgm:spPr/>
    </dgm:pt>
    <dgm:pt modelId="{6977FEA6-BFBD-4AB5-9FE4-2A02D23F3C12}" type="pres">
      <dgm:prSet presAssocID="{E015A1CC-EA31-43D8-97D2-318BF6DA74EA}" presName="compNode" presStyleCnt="0"/>
      <dgm:spPr/>
    </dgm:pt>
    <dgm:pt modelId="{76749960-E231-4D73-92D3-6CE5AF43690E}" type="pres">
      <dgm:prSet presAssocID="{E015A1CC-EA31-43D8-97D2-318BF6DA74EA}" presName="bgRect" presStyleLbl="bgShp" presStyleIdx="1" presStyleCnt="4"/>
      <dgm:spPr/>
    </dgm:pt>
    <dgm:pt modelId="{8FBFE882-7420-423E-8186-BFC63DCE320D}" type="pres">
      <dgm:prSet presAssocID="{E015A1CC-EA31-43D8-97D2-318BF6DA74E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D8E33F19-1FA5-4D6A-93A0-9D6DA9B66C9B}" type="pres">
      <dgm:prSet presAssocID="{E015A1CC-EA31-43D8-97D2-318BF6DA74EA}" presName="spaceRect" presStyleCnt="0"/>
      <dgm:spPr/>
    </dgm:pt>
    <dgm:pt modelId="{ED8A57A9-ADC4-4122-996F-5EB06FF6D722}" type="pres">
      <dgm:prSet presAssocID="{E015A1CC-EA31-43D8-97D2-318BF6DA74EA}" presName="parTx" presStyleLbl="revTx" presStyleIdx="1" presStyleCnt="4">
        <dgm:presLayoutVars>
          <dgm:chMax val="0"/>
          <dgm:chPref val="0"/>
        </dgm:presLayoutVars>
      </dgm:prSet>
      <dgm:spPr/>
    </dgm:pt>
    <dgm:pt modelId="{2FDA0345-1368-421C-984B-3354D935CD67}" type="pres">
      <dgm:prSet presAssocID="{E64DB135-8AD2-4459-B933-DD3222CFFE53}" presName="sibTrans" presStyleCnt="0"/>
      <dgm:spPr/>
    </dgm:pt>
    <dgm:pt modelId="{6BAA18E2-FD2D-4666-9ADD-79E90C0D34ED}" type="pres">
      <dgm:prSet presAssocID="{22287C87-6129-438F-9535-BDA7E6488D1C}" presName="compNode" presStyleCnt="0"/>
      <dgm:spPr/>
    </dgm:pt>
    <dgm:pt modelId="{BCCEB0EA-6F0E-4832-A0B4-D9DB5AC6B141}" type="pres">
      <dgm:prSet presAssocID="{22287C87-6129-438F-9535-BDA7E6488D1C}" presName="bgRect" presStyleLbl="bgShp" presStyleIdx="2" presStyleCnt="4"/>
      <dgm:spPr/>
    </dgm:pt>
    <dgm:pt modelId="{9F54D571-6214-4FD8-AF01-83FF788F5CEF}" type="pres">
      <dgm:prSet presAssocID="{22287C87-6129-438F-9535-BDA7E6488D1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8052203E-B072-4D58-AE30-09E054631B2B}" type="pres">
      <dgm:prSet presAssocID="{22287C87-6129-438F-9535-BDA7E6488D1C}" presName="spaceRect" presStyleCnt="0"/>
      <dgm:spPr/>
    </dgm:pt>
    <dgm:pt modelId="{57FA1A07-89B7-4D63-BBAB-96BF6C478733}" type="pres">
      <dgm:prSet presAssocID="{22287C87-6129-438F-9535-BDA7E6488D1C}" presName="parTx" presStyleLbl="revTx" presStyleIdx="2" presStyleCnt="4">
        <dgm:presLayoutVars>
          <dgm:chMax val="0"/>
          <dgm:chPref val="0"/>
        </dgm:presLayoutVars>
      </dgm:prSet>
      <dgm:spPr/>
    </dgm:pt>
    <dgm:pt modelId="{FBD8BAA6-4A18-4B55-92B0-3821626911FA}" type="pres">
      <dgm:prSet presAssocID="{9BFBE4FC-ED0E-4E89-A0B2-D2016A380DCA}" presName="sibTrans" presStyleCnt="0"/>
      <dgm:spPr/>
    </dgm:pt>
    <dgm:pt modelId="{BC7B171B-F24E-4964-BA4D-D22DA1C87E51}" type="pres">
      <dgm:prSet presAssocID="{41EC136B-A668-4A27-BCEE-DC9DE2EC9489}" presName="compNode" presStyleCnt="0"/>
      <dgm:spPr/>
    </dgm:pt>
    <dgm:pt modelId="{A757EA19-7759-4BBA-BDC7-5CD65CB265C3}" type="pres">
      <dgm:prSet presAssocID="{41EC136B-A668-4A27-BCEE-DC9DE2EC9489}" presName="bgRect" presStyleLbl="bgShp" presStyleIdx="3" presStyleCnt="4"/>
      <dgm:spPr/>
    </dgm:pt>
    <dgm:pt modelId="{3173D22B-A953-40CF-88EB-5DF58D15134E}" type="pres">
      <dgm:prSet presAssocID="{41EC136B-A668-4A27-BCEE-DC9DE2EC948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8001B77C-B926-45CD-A22D-2FEDDE4AAEBB}" type="pres">
      <dgm:prSet presAssocID="{41EC136B-A668-4A27-BCEE-DC9DE2EC9489}" presName="spaceRect" presStyleCnt="0"/>
      <dgm:spPr/>
    </dgm:pt>
    <dgm:pt modelId="{A23DB895-6A2E-496A-AE6E-6A03AE176C45}" type="pres">
      <dgm:prSet presAssocID="{41EC136B-A668-4A27-BCEE-DC9DE2EC948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392CD5B-1F2F-4473-8305-B7A20565184D}" srcId="{F02539D0-D6E6-4E14-A7B7-8353B38ED9F6}" destId="{22287C87-6129-438F-9535-BDA7E6488D1C}" srcOrd="2" destOrd="0" parTransId="{7E24F7C3-DF83-4D22-9A9B-47FD1A5F8915}" sibTransId="{9BFBE4FC-ED0E-4E89-A0B2-D2016A380DCA}"/>
    <dgm:cxn modelId="{BD75DE66-8630-483F-A6BA-573C6252BE46}" type="presOf" srcId="{22287C87-6129-438F-9535-BDA7E6488D1C}" destId="{57FA1A07-89B7-4D63-BBAB-96BF6C478733}" srcOrd="0" destOrd="0" presId="urn:microsoft.com/office/officeart/2018/2/layout/IconVerticalSolidList"/>
    <dgm:cxn modelId="{40541870-36F8-42A2-8C0E-1745A92A18F2}" type="presOf" srcId="{E015A1CC-EA31-43D8-97D2-318BF6DA74EA}" destId="{ED8A57A9-ADC4-4122-996F-5EB06FF6D722}" srcOrd="0" destOrd="0" presId="urn:microsoft.com/office/officeart/2018/2/layout/IconVerticalSolidList"/>
    <dgm:cxn modelId="{EA91C580-C999-4304-B5DB-EDBE83F57175}" type="presOf" srcId="{F02539D0-D6E6-4E14-A7B7-8353B38ED9F6}" destId="{34134203-9E88-4ECC-8E1A-8ABBC76383C3}" srcOrd="0" destOrd="0" presId="urn:microsoft.com/office/officeart/2018/2/layout/IconVerticalSolidList"/>
    <dgm:cxn modelId="{A2D36CA8-7620-4185-BB2B-DE8C2C1AA64A}" type="presOf" srcId="{020DF081-F0AB-4BDF-9EED-1DE5EE2F2099}" destId="{D0F3BAC4-06AD-462B-877B-54A71AEB4194}" srcOrd="0" destOrd="0" presId="urn:microsoft.com/office/officeart/2018/2/layout/IconVerticalSolidList"/>
    <dgm:cxn modelId="{597B42D8-E42D-44B3-89F6-05DA0692D568}" type="presOf" srcId="{41EC136B-A668-4A27-BCEE-DC9DE2EC9489}" destId="{A23DB895-6A2E-496A-AE6E-6A03AE176C45}" srcOrd="0" destOrd="0" presId="urn:microsoft.com/office/officeart/2018/2/layout/IconVerticalSolidList"/>
    <dgm:cxn modelId="{1DB554DF-92C9-49F0-9377-338F2E140ACA}" srcId="{F02539D0-D6E6-4E14-A7B7-8353B38ED9F6}" destId="{E015A1CC-EA31-43D8-97D2-318BF6DA74EA}" srcOrd="1" destOrd="0" parTransId="{61CA2E94-91BA-4670-8D8E-376C0856507E}" sibTransId="{E64DB135-8AD2-4459-B933-DD3222CFFE53}"/>
    <dgm:cxn modelId="{56E309FB-8DF8-4372-9771-89DE55D55CA7}" srcId="{F02539D0-D6E6-4E14-A7B7-8353B38ED9F6}" destId="{020DF081-F0AB-4BDF-9EED-1DE5EE2F2099}" srcOrd="0" destOrd="0" parTransId="{4B71FE73-369F-43D2-A309-AEDF0AD819A0}" sibTransId="{70B9F79E-214D-4EBE-A5C7-02BC71CE9E3F}"/>
    <dgm:cxn modelId="{EC48F1FF-C66C-404C-A79A-668B2E8708FB}" srcId="{F02539D0-D6E6-4E14-A7B7-8353B38ED9F6}" destId="{41EC136B-A668-4A27-BCEE-DC9DE2EC9489}" srcOrd="3" destOrd="0" parTransId="{EE58E136-715D-4ED0-9D78-CD15C941B9CC}" sibTransId="{B82AEDA5-0570-4930-BF33-698674C00EB3}"/>
    <dgm:cxn modelId="{EA485159-8AB8-4A9B-96BB-298F8062211C}" type="presParOf" srcId="{34134203-9E88-4ECC-8E1A-8ABBC76383C3}" destId="{31AD53A4-592F-44ED-9FB2-A5E50692E51A}" srcOrd="0" destOrd="0" presId="urn:microsoft.com/office/officeart/2018/2/layout/IconVerticalSolidList"/>
    <dgm:cxn modelId="{83F652AA-350C-4540-89D8-24B3D722594F}" type="presParOf" srcId="{31AD53A4-592F-44ED-9FB2-A5E50692E51A}" destId="{35BD287D-CB40-4184-9302-7D32F41281F0}" srcOrd="0" destOrd="0" presId="urn:microsoft.com/office/officeart/2018/2/layout/IconVerticalSolidList"/>
    <dgm:cxn modelId="{35E95F90-4D74-4D1A-966D-B9986C3EB373}" type="presParOf" srcId="{31AD53A4-592F-44ED-9FB2-A5E50692E51A}" destId="{D2D9C38D-DA94-4D6E-B04A-E4836F0D51FF}" srcOrd="1" destOrd="0" presId="urn:microsoft.com/office/officeart/2018/2/layout/IconVerticalSolidList"/>
    <dgm:cxn modelId="{1C8691C4-F7A9-43DD-91EE-91C5C2BA2287}" type="presParOf" srcId="{31AD53A4-592F-44ED-9FB2-A5E50692E51A}" destId="{8C88EAE3-21E9-49AE-AC7F-71AE1CF1AAFA}" srcOrd="2" destOrd="0" presId="urn:microsoft.com/office/officeart/2018/2/layout/IconVerticalSolidList"/>
    <dgm:cxn modelId="{63CC591D-98C8-4714-B065-5A7BD92D391D}" type="presParOf" srcId="{31AD53A4-592F-44ED-9FB2-A5E50692E51A}" destId="{D0F3BAC4-06AD-462B-877B-54A71AEB4194}" srcOrd="3" destOrd="0" presId="urn:microsoft.com/office/officeart/2018/2/layout/IconVerticalSolidList"/>
    <dgm:cxn modelId="{9083D709-EE17-4FE2-8EF6-DB1C4031BB46}" type="presParOf" srcId="{34134203-9E88-4ECC-8E1A-8ABBC76383C3}" destId="{E0427D32-FB96-43E0-A2FF-ECC6B5D29101}" srcOrd="1" destOrd="0" presId="urn:microsoft.com/office/officeart/2018/2/layout/IconVerticalSolidList"/>
    <dgm:cxn modelId="{A6CED9B1-3827-4580-A865-8B1A9ECAA1AE}" type="presParOf" srcId="{34134203-9E88-4ECC-8E1A-8ABBC76383C3}" destId="{6977FEA6-BFBD-4AB5-9FE4-2A02D23F3C12}" srcOrd="2" destOrd="0" presId="urn:microsoft.com/office/officeart/2018/2/layout/IconVerticalSolidList"/>
    <dgm:cxn modelId="{B322F278-24A4-47CF-BB2B-706D88F83E83}" type="presParOf" srcId="{6977FEA6-BFBD-4AB5-9FE4-2A02D23F3C12}" destId="{76749960-E231-4D73-92D3-6CE5AF43690E}" srcOrd="0" destOrd="0" presId="urn:microsoft.com/office/officeart/2018/2/layout/IconVerticalSolidList"/>
    <dgm:cxn modelId="{5FF190D0-C05B-4FEF-8C40-57EF2F0D39D0}" type="presParOf" srcId="{6977FEA6-BFBD-4AB5-9FE4-2A02D23F3C12}" destId="{8FBFE882-7420-423E-8186-BFC63DCE320D}" srcOrd="1" destOrd="0" presId="urn:microsoft.com/office/officeart/2018/2/layout/IconVerticalSolidList"/>
    <dgm:cxn modelId="{C73EDAA3-1334-42C5-BFD8-9632046DFA9F}" type="presParOf" srcId="{6977FEA6-BFBD-4AB5-9FE4-2A02D23F3C12}" destId="{D8E33F19-1FA5-4D6A-93A0-9D6DA9B66C9B}" srcOrd="2" destOrd="0" presId="urn:microsoft.com/office/officeart/2018/2/layout/IconVerticalSolidList"/>
    <dgm:cxn modelId="{8ADA78B7-CBD4-48C4-98CA-4A351A598306}" type="presParOf" srcId="{6977FEA6-BFBD-4AB5-9FE4-2A02D23F3C12}" destId="{ED8A57A9-ADC4-4122-996F-5EB06FF6D722}" srcOrd="3" destOrd="0" presId="urn:microsoft.com/office/officeart/2018/2/layout/IconVerticalSolidList"/>
    <dgm:cxn modelId="{6DDBB523-BED4-4A55-A13C-2A8B3A4E50EF}" type="presParOf" srcId="{34134203-9E88-4ECC-8E1A-8ABBC76383C3}" destId="{2FDA0345-1368-421C-984B-3354D935CD67}" srcOrd="3" destOrd="0" presId="urn:microsoft.com/office/officeart/2018/2/layout/IconVerticalSolidList"/>
    <dgm:cxn modelId="{B9515EAC-3F40-4D66-B149-467EC1701030}" type="presParOf" srcId="{34134203-9E88-4ECC-8E1A-8ABBC76383C3}" destId="{6BAA18E2-FD2D-4666-9ADD-79E90C0D34ED}" srcOrd="4" destOrd="0" presId="urn:microsoft.com/office/officeart/2018/2/layout/IconVerticalSolidList"/>
    <dgm:cxn modelId="{085516A5-798E-482C-A997-D5A550378394}" type="presParOf" srcId="{6BAA18E2-FD2D-4666-9ADD-79E90C0D34ED}" destId="{BCCEB0EA-6F0E-4832-A0B4-D9DB5AC6B141}" srcOrd="0" destOrd="0" presId="urn:microsoft.com/office/officeart/2018/2/layout/IconVerticalSolidList"/>
    <dgm:cxn modelId="{63D57FBA-03E2-402B-B40D-46E364BBD234}" type="presParOf" srcId="{6BAA18E2-FD2D-4666-9ADD-79E90C0D34ED}" destId="{9F54D571-6214-4FD8-AF01-83FF788F5CEF}" srcOrd="1" destOrd="0" presId="urn:microsoft.com/office/officeart/2018/2/layout/IconVerticalSolidList"/>
    <dgm:cxn modelId="{347F7C3C-5196-4EE5-B7D1-E49DC77633DB}" type="presParOf" srcId="{6BAA18E2-FD2D-4666-9ADD-79E90C0D34ED}" destId="{8052203E-B072-4D58-AE30-09E054631B2B}" srcOrd="2" destOrd="0" presId="urn:microsoft.com/office/officeart/2018/2/layout/IconVerticalSolidList"/>
    <dgm:cxn modelId="{9F761B29-B8B8-422D-AC2A-57DD3D2A10A5}" type="presParOf" srcId="{6BAA18E2-FD2D-4666-9ADD-79E90C0D34ED}" destId="{57FA1A07-89B7-4D63-BBAB-96BF6C478733}" srcOrd="3" destOrd="0" presId="urn:microsoft.com/office/officeart/2018/2/layout/IconVerticalSolidList"/>
    <dgm:cxn modelId="{CA0BCCE8-787A-4CD6-BF41-3DC0F7CEC310}" type="presParOf" srcId="{34134203-9E88-4ECC-8E1A-8ABBC76383C3}" destId="{FBD8BAA6-4A18-4B55-92B0-3821626911FA}" srcOrd="5" destOrd="0" presId="urn:microsoft.com/office/officeart/2018/2/layout/IconVerticalSolidList"/>
    <dgm:cxn modelId="{52362FB6-2025-4A7C-A77B-776AE25EA34A}" type="presParOf" srcId="{34134203-9E88-4ECC-8E1A-8ABBC76383C3}" destId="{BC7B171B-F24E-4964-BA4D-D22DA1C87E51}" srcOrd="6" destOrd="0" presId="urn:microsoft.com/office/officeart/2018/2/layout/IconVerticalSolidList"/>
    <dgm:cxn modelId="{8C7E74F2-ECE0-4E16-AA7A-DA5AAAA7C102}" type="presParOf" srcId="{BC7B171B-F24E-4964-BA4D-D22DA1C87E51}" destId="{A757EA19-7759-4BBA-BDC7-5CD65CB265C3}" srcOrd="0" destOrd="0" presId="urn:microsoft.com/office/officeart/2018/2/layout/IconVerticalSolidList"/>
    <dgm:cxn modelId="{4D68FB0F-2A37-46F1-A88F-12D7CF9BBE72}" type="presParOf" srcId="{BC7B171B-F24E-4964-BA4D-D22DA1C87E51}" destId="{3173D22B-A953-40CF-88EB-5DF58D15134E}" srcOrd="1" destOrd="0" presId="urn:microsoft.com/office/officeart/2018/2/layout/IconVerticalSolidList"/>
    <dgm:cxn modelId="{8AAF0991-E04B-426A-819C-B2B4BA15B51E}" type="presParOf" srcId="{BC7B171B-F24E-4964-BA4D-D22DA1C87E51}" destId="{8001B77C-B926-45CD-A22D-2FEDDE4AAEBB}" srcOrd="2" destOrd="0" presId="urn:microsoft.com/office/officeart/2018/2/layout/IconVerticalSolidList"/>
    <dgm:cxn modelId="{A1BCD75B-80BC-4684-BABB-5300EEE2E5CD}" type="presParOf" srcId="{BC7B171B-F24E-4964-BA4D-D22DA1C87E51}" destId="{A23DB895-6A2E-496A-AE6E-6A03AE176C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47BED-5083-6340-84E5-63A2C2D4C2A4}">
      <dsp:nvSpPr>
        <dsp:cNvPr id="0" name=""/>
        <dsp:cNvSpPr/>
      </dsp:nvSpPr>
      <dsp:spPr>
        <a:xfrm>
          <a:off x="0" y="277368"/>
          <a:ext cx="2757536" cy="17510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FAD2C4F-E5E9-1046-A7BF-76C482263166}">
      <dsp:nvSpPr>
        <dsp:cNvPr id="0" name=""/>
        <dsp:cNvSpPr/>
      </dsp:nvSpPr>
      <dsp:spPr>
        <a:xfrm>
          <a:off x="306392" y="568442"/>
          <a:ext cx="2757536" cy="17510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Mayor Cat</a:t>
          </a:r>
        </a:p>
      </dsp:txBody>
      <dsp:txXfrm>
        <a:off x="357678" y="619728"/>
        <a:ext cx="2654964" cy="1648463"/>
      </dsp:txXfrm>
    </dsp:sp>
    <dsp:sp modelId="{E42D0582-2EB9-3A43-9093-410A7E7A26B3}">
      <dsp:nvSpPr>
        <dsp:cNvPr id="0" name=""/>
        <dsp:cNvSpPr/>
      </dsp:nvSpPr>
      <dsp:spPr>
        <a:xfrm>
          <a:off x="3370322" y="277368"/>
          <a:ext cx="2757536" cy="17510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BC3F599-8095-0A4E-9138-274360121B28}">
      <dsp:nvSpPr>
        <dsp:cNvPr id="0" name=""/>
        <dsp:cNvSpPr/>
      </dsp:nvSpPr>
      <dsp:spPr>
        <a:xfrm>
          <a:off x="3676715" y="568442"/>
          <a:ext cx="2757536" cy="17510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Mini Games(educational)</a:t>
          </a:r>
        </a:p>
      </dsp:txBody>
      <dsp:txXfrm>
        <a:off x="3728001" y="619728"/>
        <a:ext cx="2654964" cy="1648463"/>
      </dsp:txXfrm>
    </dsp:sp>
    <dsp:sp modelId="{3F07E1F0-F8DD-BB49-ABC5-E762E1E8C575}">
      <dsp:nvSpPr>
        <dsp:cNvPr id="0" name=""/>
        <dsp:cNvSpPr/>
      </dsp:nvSpPr>
      <dsp:spPr>
        <a:xfrm>
          <a:off x="6740645" y="277368"/>
          <a:ext cx="2757536" cy="17510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0655CBB-6B19-6F4A-B82E-984F8F274AEA}">
      <dsp:nvSpPr>
        <dsp:cNvPr id="0" name=""/>
        <dsp:cNvSpPr/>
      </dsp:nvSpPr>
      <dsp:spPr>
        <a:xfrm>
          <a:off x="7047038" y="568442"/>
          <a:ext cx="2757536" cy="17510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Taking care of the town</a:t>
          </a:r>
        </a:p>
      </dsp:txBody>
      <dsp:txXfrm>
        <a:off x="7098324" y="619728"/>
        <a:ext cx="2654964" cy="16484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4618D-77C7-D947-A213-CABE207E7CD6}">
      <dsp:nvSpPr>
        <dsp:cNvPr id="0" name=""/>
        <dsp:cNvSpPr/>
      </dsp:nvSpPr>
      <dsp:spPr>
        <a:xfrm>
          <a:off x="0" y="72008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Collisions</a:t>
          </a:r>
        </a:p>
      </dsp:txBody>
      <dsp:txXfrm>
        <a:off x="31185" y="103193"/>
        <a:ext cx="10453230" cy="576450"/>
      </dsp:txXfrm>
    </dsp:sp>
    <dsp:sp modelId="{4D4C0EB4-5546-A745-8107-7CA702D3445F}">
      <dsp:nvSpPr>
        <dsp:cNvPr id="0" name=""/>
        <dsp:cNvSpPr/>
      </dsp:nvSpPr>
      <dsp:spPr>
        <a:xfrm>
          <a:off x="0" y="785709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Map Transitions</a:t>
          </a:r>
        </a:p>
      </dsp:txBody>
      <dsp:txXfrm>
        <a:off x="31185" y="816894"/>
        <a:ext cx="10453230" cy="576450"/>
      </dsp:txXfrm>
    </dsp:sp>
    <dsp:sp modelId="{68BE3F32-0B21-5F49-B342-85A08760A851}">
      <dsp:nvSpPr>
        <dsp:cNvPr id="0" name=""/>
        <dsp:cNvSpPr/>
      </dsp:nvSpPr>
      <dsp:spPr>
        <a:xfrm>
          <a:off x="0" y="1499409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Basic Minigame</a:t>
          </a:r>
        </a:p>
      </dsp:txBody>
      <dsp:txXfrm>
        <a:off x="31185" y="1530594"/>
        <a:ext cx="10453230" cy="576450"/>
      </dsp:txXfrm>
    </dsp:sp>
    <dsp:sp modelId="{591C438E-48AF-9148-A502-9E7AD97E2F9F}">
      <dsp:nvSpPr>
        <dsp:cNvPr id="0" name=""/>
        <dsp:cNvSpPr/>
      </dsp:nvSpPr>
      <dsp:spPr>
        <a:xfrm>
          <a:off x="0" y="2213109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NPC</a:t>
          </a:r>
        </a:p>
      </dsp:txBody>
      <dsp:txXfrm>
        <a:off x="31185" y="2244294"/>
        <a:ext cx="10453230" cy="576450"/>
      </dsp:txXfrm>
    </dsp:sp>
    <dsp:sp modelId="{C591134A-EFC5-184A-B3E4-BD4185E90613}">
      <dsp:nvSpPr>
        <dsp:cNvPr id="0" name=""/>
        <dsp:cNvSpPr/>
      </dsp:nvSpPr>
      <dsp:spPr>
        <a:xfrm>
          <a:off x="0" y="2926809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Beginning Questline</a:t>
          </a:r>
        </a:p>
      </dsp:txBody>
      <dsp:txXfrm>
        <a:off x="31185" y="2957994"/>
        <a:ext cx="10453230" cy="576450"/>
      </dsp:txXfrm>
    </dsp:sp>
    <dsp:sp modelId="{8CDFD694-A9C1-DD44-8461-3303C875B7EB}">
      <dsp:nvSpPr>
        <dsp:cNvPr id="0" name=""/>
        <dsp:cNvSpPr/>
      </dsp:nvSpPr>
      <dsp:spPr>
        <a:xfrm>
          <a:off x="0" y="3640509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Title screen </a:t>
          </a:r>
        </a:p>
      </dsp:txBody>
      <dsp:txXfrm>
        <a:off x="31185" y="3671694"/>
        <a:ext cx="10453230" cy="5764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EA5750-2860-4A5F-BE6C-AE4C408A5348}">
      <dsp:nvSpPr>
        <dsp:cNvPr id="0" name=""/>
        <dsp:cNvSpPr/>
      </dsp:nvSpPr>
      <dsp:spPr>
        <a:xfrm>
          <a:off x="0" y="69795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B9F8A-ABF3-4548-955D-C195F1F0715B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FD2E5D-031E-4344-BD24-3E89F2E50CCF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Problems with GitHub</a:t>
          </a:r>
        </a:p>
      </dsp:txBody>
      <dsp:txXfrm>
        <a:off x="1507738" y="707092"/>
        <a:ext cx="9007861" cy="1305401"/>
      </dsp:txXfrm>
    </dsp:sp>
    <dsp:sp modelId="{8971461C-FECF-4FBA-A7B8-EEDE429885EF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D8A9BD-C318-4206-9C56-7A32E0C72C45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EA468-3F89-4610-B1F4-07AFCE6E1371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Better communication </a:t>
          </a:r>
        </a:p>
      </dsp:txBody>
      <dsp:txXfrm>
        <a:off x="1507738" y="2338844"/>
        <a:ext cx="9007861" cy="13054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D287D-CB40-4184-9302-7D32F41281F0}">
      <dsp:nvSpPr>
        <dsp:cNvPr id="0" name=""/>
        <dsp:cNvSpPr/>
      </dsp:nvSpPr>
      <dsp:spPr>
        <a:xfrm>
          <a:off x="0" y="1933"/>
          <a:ext cx="10515600" cy="9801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D9C38D-DA94-4D6E-B04A-E4836F0D51FF}">
      <dsp:nvSpPr>
        <dsp:cNvPr id="0" name=""/>
        <dsp:cNvSpPr/>
      </dsp:nvSpPr>
      <dsp:spPr>
        <a:xfrm>
          <a:off x="296483" y="222458"/>
          <a:ext cx="539061" cy="5390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3BAC4-06AD-462B-877B-54A71AEB4194}">
      <dsp:nvSpPr>
        <dsp:cNvPr id="0" name=""/>
        <dsp:cNvSpPr/>
      </dsp:nvSpPr>
      <dsp:spPr>
        <a:xfrm>
          <a:off x="1132028" y="1933"/>
          <a:ext cx="9383571" cy="980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28" tIns="103728" rIns="103728" bIns="10372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Snow mountain game </a:t>
          </a:r>
        </a:p>
      </dsp:txBody>
      <dsp:txXfrm>
        <a:off x="1132028" y="1933"/>
        <a:ext cx="9383571" cy="980111"/>
      </dsp:txXfrm>
    </dsp:sp>
    <dsp:sp modelId="{76749960-E231-4D73-92D3-6CE5AF43690E}">
      <dsp:nvSpPr>
        <dsp:cNvPr id="0" name=""/>
        <dsp:cNvSpPr/>
      </dsp:nvSpPr>
      <dsp:spPr>
        <a:xfrm>
          <a:off x="0" y="1227072"/>
          <a:ext cx="10515600" cy="9801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FE882-7420-423E-8186-BFC63DCE320D}">
      <dsp:nvSpPr>
        <dsp:cNvPr id="0" name=""/>
        <dsp:cNvSpPr/>
      </dsp:nvSpPr>
      <dsp:spPr>
        <a:xfrm>
          <a:off x="296483" y="1447597"/>
          <a:ext cx="539061" cy="5390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8A57A9-ADC4-4122-996F-5EB06FF6D722}">
      <dsp:nvSpPr>
        <dsp:cNvPr id="0" name=""/>
        <dsp:cNvSpPr/>
      </dsp:nvSpPr>
      <dsp:spPr>
        <a:xfrm>
          <a:off x="1132028" y="1227072"/>
          <a:ext cx="9383571" cy="980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28" tIns="103728" rIns="103728" bIns="10372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Mountain game and dialogues connection</a:t>
          </a:r>
        </a:p>
      </dsp:txBody>
      <dsp:txXfrm>
        <a:off x="1132028" y="1227072"/>
        <a:ext cx="9383571" cy="980111"/>
      </dsp:txXfrm>
    </dsp:sp>
    <dsp:sp modelId="{BCCEB0EA-6F0E-4832-A0B4-D9DB5AC6B141}">
      <dsp:nvSpPr>
        <dsp:cNvPr id="0" name=""/>
        <dsp:cNvSpPr/>
      </dsp:nvSpPr>
      <dsp:spPr>
        <a:xfrm>
          <a:off x="0" y="2452211"/>
          <a:ext cx="10515600" cy="9801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54D571-6214-4FD8-AF01-83FF788F5CEF}">
      <dsp:nvSpPr>
        <dsp:cNvPr id="0" name=""/>
        <dsp:cNvSpPr/>
      </dsp:nvSpPr>
      <dsp:spPr>
        <a:xfrm>
          <a:off x="296483" y="2672736"/>
          <a:ext cx="539061" cy="5390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A1A07-89B7-4D63-BBAB-96BF6C478733}">
      <dsp:nvSpPr>
        <dsp:cNvPr id="0" name=""/>
        <dsp:cNvSpPr/>
      </dsp:nvSpPr>
      <dsp:spPr>
        <a:xfrm>
          <a:off x="1132028" y="2452211"/>
          <a:ext cx="9383571" cy="980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28" tIns="103728" rIns="103728" bIns="10372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Minor details</a:t>
          </a:r>
        </a:p>
      </dsp:txBody>
      <dsp:txXfrm>
        <a:off x="1132028" y="2452211"/>
        <a:ext cx="9383571" cy="980111"/>
      </dsp:txXfrm>
    </dsp:sp>
    <dsp:sp modelId="{A757EA19-7759-4BBA-BDC7-5CD65CB265C3}">
      <dsp:nvSpPr>
        <dsp:cNvPr id="0" name=""/>
        <dsp:cNvSpPr/>
      </dsp:nvSpPr>
      <dsp:spPr>
        <a:xfrm>
          <a:off x="0" y="3677350"/>
          <a:ext cx="10515600" cy="98011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73D22B-A953-40CF-88EB-5DF58D15134E}">
      <dsp:nvSpPr>
        <dsp:cNvPr id="0" name=""/>
        <dsp:cNvSpPr/>
      </dsp:nvSpPr>
      <dsp:spPr>
        <a:xfrm>
          <a:off x="296483" y="3897875"/>
          <a:ext cx="539061" cy="5390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DB895-6A2E-496A-AE6E-6A03AE176C45}">
      <dsp:nvSpPr>
        <dsp:cNvPr id="0" name=""/>
        <dsp:cNvSpPr/>
      </dsp:nvSpPr>
      <dsp:spPr>
        <a:xfrm>
          <a:off x="1132028" y="3677350"/>
          <a:ext cx="9383571" cy="980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28" tIns="103728" rIns="103728" bIns="10372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Background music </a:t>
          </a:r>
        </a:p>
      </dsp:txBody>
      <dsp:txXfrm>
        <a:off x="1132028" y="3677350"/>
        <a:ext cx="9383571" cy="980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92085-0CD3-9548-B3E0-6ABC5E8262D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25A03-15B5-CF4B-BA7A-A51C49567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15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Ghazal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25A03-15B5-CF4B-BA7A-A51C49567E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20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Kayla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25A03-15B5-CF4B-BA7A-A51C49567E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10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Ghazal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25A03-15B5-CF4B-BA7A-A51C49567E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20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Melissa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25A03-15B5-CF4B-BA7A-A51C49567E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56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Melissa</a:t>
            </a:r>
          </a:p>
          <a:p>
            <a:endParaRPr lang="en-US"/>
          </a:p>
          <a:p>
            <a:r>
              <a:rPr lang="en-US"/>
              <a:t>10 scripts, 9 scenes, and about 200 lines of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25A03-15B5-CF4B-BA7A-A51C49567E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04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Kayla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25A03-15B5-CF4B-BA7A-A51C49567E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42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Ghazal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25A03-15B5-CF4B-BA7A-A51C49567E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56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Melissa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25A03-15B5-CF4B-BA7A-A51C49567E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9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Kayla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25A03-15B5-CF4B-BA7A-A51C49567E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3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7457-7A92-7363-0097-B57DF27EC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9FF5C-90B4-7576-D203-225575A1E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0588A-4B3D-BEC8-70AC-9548DEA3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A5F10-82FC-B34C-8D1A-4AB972BBC3D6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66634-41E0-06C5-7A3A-9EBDF0877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B8B9C-7A93-C7C3-BA11-A053FE8FB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2785-6F96-4BE0-A1A1-EAA78429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5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210B-C2F7-7AB2-85DF-3C51D360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67AC2-C988-B19A-E6E4-52C3D2805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9BA54-C230-3209-1628-2AD989A6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2587-5F82-A444-A55C-255C0EA6A291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F87E5-F323-32FB-6A29-1F2DACC0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221E0-390E-C46F-8F0F-D6BE9796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2785-6F96-4BE0-A1A1-EAA78429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5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F7AE53-3C1F-362D-DD42-77BEF14FA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65821-6DF9-037D-F7A5-A38307548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59EB5-0E20-09EB-F68F-DBEF94B8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54401-5E5C-8249-841C-2A90C0497082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95D46-024D-4C66-DF69-CF8C2167F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989BC-5BCA-F839-D69D-0FE8B0E43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2785-6F96-4BE0-A1A1-EAA78429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0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F247-2A70-9144-7A32-526CB9932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06B96-B4BF-37F1-FBD1-C66880115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53E2E-8716-5616-DF8A-C683C4A5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599F-659D-1F40-AE48-8296E59EBA8E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CBA03-6F87-7607-4B97-C0BC70F9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67126-2257-5E6C-78EE-4691B22A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2785-6F96-4BE0-A1A1-EAA78429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2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9175-B6D1-46AC-7F53-730E42198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39E37-A586-4BF0-61F3-2DCEFBD05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DCD7B-C4E5-1549-4257-58EC43332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4734-E7BE-2C46-90BF-6BDB97A1B389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CA1CE-A528-DE45-1F14-92450CCC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ACDE7-E897-2D00-BFA3-50CA9BAD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2785-6F96-4BE0-A1A1-EAA78429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5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1752-640B-1291-1CE1-ACFEA363E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27007-2B2A-BC00-3885-87185989D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27F51-FB61-05D0-59DD-9F02F4D82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8E370-91E8-A757-3F8A-CC7B8694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BE86-D8F2-0340-9EFE-01211057B1AE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87580-BCEE-6A0E-50F9-ED0BDB59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63929-3520-A6F4-B5B4-407C0D80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2785-6F96-4BE0-A1A1-EAA78429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E53C-C102-BB1A-6622-12CEA03AB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F2E8C-0726-BAB4-B21E-902EE9F61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25077-C05A-388A-6B0B-54785B0D1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2BBD2-5A97-6E1B-5705-7260B0B9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01E28-33AE-8F2E-E2A1-3C4275EAE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0C87D3-EEC7-BE1E-9C7D-0263EC6D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AE62-97BD-DE49-AC74-77437AA6A86C}" type="datetime1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32BC93-FC2C-B115-0FFA-63B218B8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A41449-69FB-4F56-3B6B-1239750D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2785-6F96-4BE0-A1A1-EAA78429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40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4C489-ECC2-C293-94A5-1F017C73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952CA1-A7F7-D97C-F386-742DA72A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8EED5-5ABC-6D4E-B691-C5724F04E9D9}" type="datetime1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C40AB-3A3B-76F5-22FB-7265BAAF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4F85F-0F18-D37C-7EC8-6B3F24C0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2785-6F96-4BE0-A1A1-EAA78429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1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368C8E-FB5A-943A-F6A0-D0BD69FB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ACA8-7213-EC4E-B0A1-86BC3B6773AF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80AB86-E5E2-072F-A531-8D3EB709C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4D853-1CD7-ED2B-6888-E19698623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2785-6F96-4BE0-A1A1-EAA78429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6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0E6A6-66DB-A170-6053-5565B031F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32556-0981-1D0D-49D6-55D605B02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DC72B-A0EC-B915-82EC-B3700A7A3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E9930-1E41-E4FF-3099-70BBF786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BDC72-1C71-3C41-A548-1A1F6FC27C65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C724E-EEF5-E882-96E6-7269A64F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981F-DAFD-B68A-6EEF-7C5372D4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2785-6F96-4BE0-A1A1-EAA78429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4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37799-4110-EF83-83AF-78317547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6EA8BE-FA01-01C5-C4CB-5BEA7867F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AE389-0C7A-91C7-FF04-0B848D086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B2B4A-A0A7-9E8D-719E-D7C72598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B811-8540-3649-AB3B-ECF6E0DB870D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9CAC6-E1BC-E747-6ACC-EEA5A1F1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24839-7C49-1F05-6AD4-CD5D3CC7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2785-6F96-4BE0-A1A1-EAA78429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5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8BFBFC-C9A2-1287-C826-773297EE8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AA57D-600C-8B80-0D0D-FE5B5720D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B82E9-FBAC-BE4E-6898-589FA5FAE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BF26A6-8C7C-5842-9028-72E8C5265E07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6812D-2E4E-7993-F9EB-E8E3A2E6A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3E79D-F967-B97B-8FFC-C491DD671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802785-6F96-4BE0-A1A1-EAA78429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2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h8@hood.edu,km38@hood.edu" TargetMode="External"/><Relationship Id="rId2" Type="http://schemas.openxmlformats.org/officeDocument/2006/relationships/hyperlink" Target="mailto:maf22@hood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A2EFA-61BD-2F95-4E9D-EEDDE66D9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4763"/>
            <a:ext cx="9144000" cy="1026252"/>
          </a:xfrm>
        </p:spPr>
        <p:txBody>
          <a:bodyPr/>
          <a:lstStyle/>
          <a:p>
            <a:r>
              <a:rPr lang="en-US"/>
              <a:t>Mayor Cat Adventure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8DDEA-ADC4-9881-9E6C-4ED778F0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83230"/>
            <a:ext cx="9144000" cy="17288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Melissa Fowler, Ghazal Hami, and Kayla </a:t>
            </a:r>
            <a:r>
              <a:rPr lang="en-US" err="1"/>
              <a:t>Meistrell</a:t>
            </a:r>
            <a:endParaRPr lang="en-US"/>
          </a:p>
          <a:p>
            <a:r>
              <a:rPr lang="en-US">
                <a:hlinkClick r:id="rId2"/>
              </a:rPr>
              <a:t>maf22@hood.edu</a:t>
            </a:r>
            <a:r>
              <a:rPr lang="en-US"/>
              <a:t>, </a:t>
            </a:r>
            <a:r>
              <a:rPr lang="en-US">
                <a:hlinkClick r:id="rId3"/>
              </a:rPr>
              <a:t>gh8@hood.edu, km38@hood.edu</a:t>
            </a:r>
            <a:endParaRPr lang="en-US"/>
          </a:p>
          <a:p>
            <a:r>
              <a:rPr lang="en-US"/>
              <a:t>https://</a:t>
            </a:r>
            <a:r>
              <a:rPr lang="en-US" err="1"/>
              <a:t>github.com</a:t>
            </a:r>
            <a:r>
              <a:rPr lang="en-US"/>
              <a:t>/Fowlerma32/cat-adventure</a:t>
            </a:r>
          </a:p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9B03CE-A12B-B518-12D5-6D78AB0B111B}"/>
              </a:ext>
            </a:extLst>
          </p:cNvPr>
          <p:cNvSpPr txBox="1">
            <a:spLocks/>
          </p:cNvSpPr>
          <p:nvPr/>
        </p:nvSpPr>
        <p:spPr>
          <a:xfrm>
            <a:off x="1524000" y="2263345"/>
            <a:ext cx="9144000" cy="7338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Midterm Project Report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354666A-B30C-DB77-E9D8-664A8D652414}"/>
              </a:ext>
            </a:extLst>
          </p:cNvPr>
          <p:cNvSpPr txBox="1">
            <a:spLocks/>
          </p:cNvSpPr>
          <p:nvPr/>
        </p:nvSpPr>
        <p:spPr>
          <a:xfrm>
            <a:off x="1391652" y="2997157"/>
            <a:ext cx="9144000" cy="516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Team: Game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43A9B-056E-720C-1DC0-65254682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2785-6F96-4BE0-A1A1-EAA7842912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13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6DF4-2C48-8C0E-7AB1-8A59F1EE6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Left?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B3D4356-BC4E-0BBB-96C7-CDAA860AFFC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88741"/>
          <a:ext cx="10515600" cy="4659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CFD29-1654-B01F-FBCD-0424D642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2785-6F96-4BE0-A1A1-EAA7842912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37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7702B8-B5EB-46DC-DC80-B4D2FB561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 Time !!!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373139-DF41-3E34-AB60-C06D9680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D802785-6F96-4BE0-A1A1-EAA78429126D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803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F4C891B-62D0-4250-AEB7-0F42BAD78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31622-019E-58A5-DECE-BFEFB86A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2584485"/>
            <a:ext cx="9808067" cy="1113503"/>
          </a:xfrm>
        </p:spPr>
        <p:txBody>
          <a:bodyPr anchor="b">
            <a:normAutofit/>
          </a:bodyPr>
          <a:lstStyle/>
          <a:p>
            <a:pPr algn="ctr"/>
            <a:r>
              <a:rPr lang="en-US" sz="4000"/>
              <a:t>Cat Adventure Game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494C18-89B7-BA2B-3D37-8D83A1A720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511" b="2631"/>
          <a:stretch/>
        </p:blipFill>
        <p:spPr>
          <a:xfrm>
            <a:off x="4723394" y="216568"/>
            <a:ext cx="2741717" cy="265717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92190-28A4-8EB8-7962-C2EF6DF47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D802785-6F96-4BE0-A1A1-EAA78429126D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B3305A61-E7A5-081C-830F-7C7FC3A3A7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903252"/>
              </p:ext>
            </p:extLst>
          </p:nvPr>
        </p:nvGraphicFramePr>
        <p:xfrm>
          <a:off x="1191966" y="3759503"/>
          <a:ext cx="9804575" cy="2596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59854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4008A-82AE-3620-8251-3E88A0E9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 and 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97299-0320-619F-8F3A-008D19D20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1577"/>
            <a:ext cx="10515600" cy="4351338"/>
          </a:xfrm>
        </p:spPr>
        <p:txBody>
          <a:bodyPr/>
          <a:lstStyle/>
          <a:p>
            <a:r>
              <a:rPr lang="en-US"/>
              <a:t>Town improvement system</a:t>
            </a:r>
          </a:p>
          <a:p>
            <a:r>
              <a:rPr lang="en-US"/>
              <a:t>Lack of story line</a:t>
            </a:r>
          </a:p>
          <a:p>
            <a:r>
              <a:rPr lang="en-US"/>
              <a:t>Too much combat</a:t>
            </a:r>
          </a:p>
          <a:p>
            <a:r>
              <a:rPr lang="en-US"/>
              <a:t>Not enough cats</a:t>
            </a:r>
          </a:p>
          <a:p>
            <a:r>
              <a:rPr lang="en-US"/>
              <a:t>More educational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0F6E5-95FB-27B5-4D2D-4CD70921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2785-6F96-4BE0-A1A1-EAA78429126D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Save 40% on Stardew Valley on Steam">
            <a:extLst>
              <a:ext uri="{FF2B5EF4-FFF2-40B4-BE49-F238E27FC236}">
                <a16:creationId xmlns:a16="http://schemas.microsoft.com/office/drawing/2014/main" id="{1FA7EFB3-F0D6-7806-57BC-024228432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57392"/>
            <a:ext cx="4197246" cy="240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t Quest">
            <a:extLst>
              <a:ext uri="{FF2B5EF4-FFF2-40B4-BE49-F238E27FC236}">
                <a16:creationId xmlns:a16="http://schemas.microsoft.com/office/drawing/2014/main" id="{CE7C6521-C899-6FD4-8E1D-7ABC4EF44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267" y="4043089"/>
            <a:ext cx="4276569" cy="240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imal Crossing™: New Horizons">
            <a:extLst>
              <a:ext uri="{FF2B5EF4-FFF2-40B4-BE49-F238E27FC236}">
                <a16:creationId xmlns:a16="http://schemas.microsoft.com/office/drawing/2014/main" id="{0D96100A-DEFD-E8B6-8483-DEF14630E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715" y="4054370"/>
            <a:ext cx="4276569" cy="240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04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34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36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9D609-A5A4-D105-8A21-06FFE726D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278" y="-71246"/>
            <a:ext cx="5011473" cy="1773936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Technical Description</a:t>
            </a:r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E2243-45FF-B7A6-7CCD-21A0012D6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2180" y="5391748"/>
            <a:ext cx="1433441" cy="6430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err="1">
                <a:solidFill>
                  <a:schemeClr val="tx2"/>
                </a:solidFill>
              </a:rPr>
              <a:t>GDscript</a:t>
            </a:r>
            <a:r>
              <a:rPr lang="en-US" sz="1800" b="1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1026" name="Picture 2" descr="Godot Review | PCMag">
            <a:extLst>
              <a:ext uri="{FF2B5EF4-FFF2-40B4-BE49-F238E27FC236}">
                <a16:creationId xmlns:a16="http://schemas.microsoft.com/office/drawing/2014/main" id="{42D9336C-50AD-AF45-AD4D-9DB6D8C18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600" y="1843335"/>
            <a:ext cx="2510846" cy="141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breSprite (Program) - SteamGridDB">
            <a:extLst>
              <a:ext uri="{FF2B5EF4-FFF2-40B4-BE49-F238E27FC236}">
                <a16:creationId xmlns:a16="http://schemas.microsoft.com/office/drawing/2014/main" id="{1E676E4F-5F86-7DF6-28FE-2FA7A8530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2747" y="1090838"/>
            <a:ext cx="2939427" cy="90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97C33-0F35-DE61-6673-8874E0B8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D802785-6F96-4BE0-A1A1-EAA78429126D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032" name="Picture 8" descr="Scripting languages — Godot Engine (stable) documentation in ...">
            <a:extLst>
              <a:ext uri="{FF2B5EF4-FFF2-40B4-BE49-F238E27FC236}">
                <a16:creationId xmlns:a16="http://schemas.microsoft.com/office/drawing/2014/main" id="{CCF647A5-B68D-915A-5632-0C06ECEF1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452" y="1306565"/>
            <a:ext cx="7196927" cy="408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oundtrap Pros and Cons: What to Know about Spotify's DAW">
            <a:extLst>
              <a:ext uri="{FF2B5EF4-FFF2-40B4-BE49-F238E27FC236}">
                <a16:creationId xmlns:a16="http://schemas.microsoft.com/office/drawing/2014/main" id="{68E48CF4-472A-3F65-7B97-8B63F807B8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8" t="38502" r="14648" b="38681"/>
          <a:stretch/>
        </p:blipFill>
        <p:spPr bwMode="auto">
          <a:xfrm>
            <a:off x="862747" y="3229543"/>
            <a:ext cx="3480257" cy="63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90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6E46-3E89-22D0-DF78-5D350F67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Technical Description Cont.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13B730-D741-D55E-14E2-2F4CEFB1C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60534"/>
            <a:ext cx="7362587" cy="277430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2CA45-D20D-0DD6-9ACB-8E6CFBEF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2785-6F96-4BE0-A1A1-EAA78429126D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8DF38D-7FA9-AB1F-9D21-B20A15FBD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3940" y="1682877"/>
            <a:ext cx="1838132" cy="2340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19627E-F4DC-7702-148F-AAA4B5BF1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3940" y="4118558"/>
            <a:ext cx="1914792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1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AABA-6729-44ED-C004-FFF87AA0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Accomplished Work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2E8E1A5-642C-D26E-933C-54D90A95669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4CAE0-8000-092F-C695-E5953932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2785-6F96-4BE0-A1A1-EAA7842912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16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BD41-1545-CD8D-EBB1-4C249A89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F84E3-0E7C-6F63-AF44-F57416C1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2785-6F96-4BE0-A1A1-EAA78429126D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526A9-D5E1-3D71-3F5D-980DAD9A1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1582594"/>
            <a:ext cx="8610600" cy="468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32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2705-A3A3-8AFB-5B39-68A6516F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Member Hours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F0373-20B4-7258-5522-E9007A99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2785-6F96-4BE0-A1A1-EAA78429126D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54E214-F7D0-EFC8-C42D-1AEDF9A93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511834"/>
              </p:ext>
            </p:extLst>
          </p:nvPr>
        </p:nvGraphicFramePr>
        <p:xfrm>
          <a:off x="934909" y="1976077"/>
          <a:ext cx="10039059" cy="355100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00048">
                  <a:extLst>
                    <a:ext uri="{9D8B030D-6E8A-4147-A177-3AD203B41FA5}">
                      <a16:colId xmlns:a16="http://schemas.microsoft.com/office/drawing/2014/main" val="2377424432"/>
                    </a:ext>
                  </a:extLst>
                </a:gridCol>
                <a:gridCol w="1381449">
                  <a:extLst>
                    <a:ext uri="{9D8B030D-6E8A-4147-A177-3AD203B41FA5}">
                      <a16:colId xmlns:a16="http://schemas.microsoft.com/office/drawing/2014/main" val="3603333286"/>
                    </a:ext>
                  </a:extLst>
                </a:gridCol>
                <a:gridCol w="2263223">
                  <a:extLst>
                    <a:ext uri="{9D8B030D-6E8A-4147-A177-3AD203B41FA5}">
                      <a16:colId xmlns:a16="http://schemas.microsoft.com/office/drawing/2014/main" val="448922046"/>
                    </a:ext>
                  </a:extLst>
                </a:gridCol>
                <a:gridCol w="2025041">
                  <a:extLst>
                    <a:ext uri="{9D8B030D-6E8A-4147-A177-3AD203B41FA5}">
                      <a16:colId xmlns:a16="http://schemas.microsoft.com/office/drawing/2014/main" val="1658240302"/>
                    </a:ext>
                  </a:extLst>
                </a:gridCol>
                <a:gridCol w="1969298">
                  <a:extLst>
                    <a:ext uri="{9D8B030D-6E8A-4147-A177-3AD203B41FA5}">
                      <a16:colId xmlns:a16="http://schemas.microsoft.com/office/drawing/2014/main" val="4191022468"/>
                    </a:ext>
                  </a:extLst>
                </a:gridCol>
              </a:tblGrid>
              <a:tr h="13749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300" kern="100">
                          <a:effectLst/>
                        </a:rPr>
                        <a:t> Team Member</a:t>
                      </a:r>
                      <a:endParaRPr lang="en-US" sz="3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8595" marR="18859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300" kern="100">
                          <a:effectLst/>
                        </a:rPr>
                        <a:t>Art</a:t>
                      </a:r>
                      <a:endParaRPr lang="en-US" sz="3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8595" marR="18859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300" kern="100">
                          <a:effectLst/>
                        </a:rPr>
                        <a:t>Game Design</a:t>
                      </a:r>
                      <a:endParaRPr lang="en-US" sz="3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8595" marR="18859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300" kern="100">
                          <a:effectLst/>
                        </a:rPr>
                        <a:t>Music</a:t>
                      </a:r>
                      <a:endParaRPr lang="en-US" sz="3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8595" marR="18859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300" kern="100">
                          <a:effectLst/>
                        </a:rPr>
                        <a:t>Total hours</a:t>
                      </a:r>
                      <a:endParaRPr lang="en-US" sz="3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8595" marR="188595" marT="0" marB="0"/>
                </a:tc>
                <a:extLst>
                  <a:ext uri="{0D108BD9-81ED-4DB2-BD59-A6C34878D82A}">
                    <a16:rowId xmlns:a16="http://schemas.microsoft.com/office/drawing/2014/main" val="1670280094"/>
                  </a:ext>
                </a:extLst>
              </a:tr>
              <a:tr h="725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300" kern="100">
                          <a:effectLst/>
                        </a:rPr>
                        <a:t>Melissa</a:t>
                      </a:r>
                      <a:endParaRPr lang="en-US" sz="3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8595" marR="18859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300" kern="100">
                          <a:effectLst/>
                        </a:rPr>
                        <a:t> 10.5</a:t>
                      </a:r>
                      <a:endParaRPr lang="en-US" sz="3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8595" marR="18859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300" kern="100">
                          <a:effectLst/>
                        </a:rPr>
                        <a:t> 16</a:t>
                      </a:r>
                      <a:endParaRPr lang="en-US" sz="3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8595" marR="18859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300" kern="100">
                          <a:effectLst/>
                        </a:rPr>
                        <a:t> 0</a:t>
                      </a:r>
                      <a:endParaRPr lang="en-US" sz="3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8595" marR="18859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300" kern="100">
                          <a:effectLst/>
                        </a:rPr>
                        <a:t> 26.5</a:t>
                      </a:r>
                      <a:endParaRPr lang="en-US" sz="3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8595" marR="188595" marT="0" marB="0"/>
                </a:tc>
                <a:extLst>
                  <a:ext uri="{0D108BD9-81ED-4DB2-BD59-A6C34878D82A}">
                    <a16:rowId xmlns:a16="http://schemas.microsoft.com/office/drawing/2014/main" val="2227879846"/>
                  </a:ext>
                </a:extLst>
              </a:tr>
              <a:tr h="725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300" kern="100">
                          <a:effectLst/>
                        </a:rPr>
                        <a:t>Ghazal</a:t>
                      </a:r>
                      <a:endParaRPr lang="en-US" sz="3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8595" marR="18859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300" kern="100">
                          <a:effectLst/>
                        </a:rPr>
                        <a:t> 10.5</a:t>
                      </a:r>
                      <a:endParaRPr lang="en-US" sz="3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8595" marR="18859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300" kern="100">
                          <a:effectLst/>
                        </a:rPr>
                        <a:t>11</a:t>
                      </a:r>
                      <a:endParaRPr lang="en-US" sz="3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8595" marR="18859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300" kern="100">
                          <a:effectLst/>
                        </a:rPr>
                        <a:t> 0</a:t>
                      </a:r>
                      <a:endParaRPr lang="en-US" sz="3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8595" marR="18859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300" kern="100">
                          <a:effectLst/>
                        </a:rPr>
                        <a:t>21.5</a:t>
                      </a:r>
                      <a:endParaRPr lang="en-US" sz="3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8595" marR="188595" marT="0" marB="0"/>
                </a:tc>
                <a:extLst>
                  <a:ext uri="{0D108BD9-81ED-4DB2-BD59-A6C34878D82A}">
                    <a16:rowId xmlns:a16="http://schemas.microsoft.com/office/drawing/2014/main" val="2521966171"/>
                  </a:ext>
                </a:extLst>
              </a:tr>
              <a:tr h="725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300" kern="100">
                          <a:effectLst/>
                        </a:rPr>
                        <a:t>Kayla</a:t>
                      </a:r>
                      <a:endParaRPr lang="en-US" sz="3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8595" marR="18859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3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10.5</a:t>
                      </a:r>
                    </a:p>
                  </a:txBody>
                  <a:tcPr marL="188595" marR="18859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3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8.5</a:t>
                      </a:r>
                    </a:p>
                  </a:txBody>
                  <a:tcPr marL="188595" marR="18859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300" kern="100">
                          <a:effectLst/>
                        </a:rPr>
                        <a:t> 1</a:t>
                      </a:r>
                      <a:endParaRPr lang="en-US" sz="3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8595" marR="18859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300" kern="100">
                          <a:effectLst/>
                        </a:rPr>
                        <a:t>20 </a:t>
                      </a:r>
                      <a:endParaRPr lang="en-US" sz="3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8595" marR="188595" marT="0" marB="0"/>
                </a:tc>
                <a:extLst>
                  <a:ext uri="{0D108BD9-81ED-4DB2-BD59-A6C34878D82A}">
                    <a16:rowId xmlns:a16="http://schemas.microsoft.com/office/drawing/2014/main" val="3921201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566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E10FF-4627-3543-A024-72AFCEE9A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Learned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4B20C56-99A8-A697-752D-3523E13300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4199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8098D-5224-F8B7-C772-00262C12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2785-6F96-4BE0-A1A1-EAA7842912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65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529c39d-74ad-4a01-9483-31bf9744b91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DA793CCF3BA642BD601327055D69D3" ma:contentTypeVersion="15" ma:contentTypeDescription="Create a new document." ma:contentTypeScope="" ma:versionID="e7e68735d94f3f6eb6453ab367e85af8">
  <xsd:schema xmlns:xsd="http://www.w3.org/2001/XMLSchema" xmlns:xs="http://www.w3.org/2001/XMLSchema" xmlns:p="http://schemas.microsoft.com/office/2006/metadata/properties" xmlns:ns3="2529c39d-74ad-4a01-9483-31bf9744b918" xmlns:ns4="13bf7fbf-aeee-40ac-ab96-b05bde62af65" targetNamespace="http://schemas.microsoft.com/office/2006/metadata/properties" ma:root="true" ma:fieldsID="9da9843b8d38c83797ecda03c00e317a" ns3:_="" ns4:_="">
    <xsd:import namespace="2529c39d-74ad-4a01-9483-31bf9744b918"/>
    <xsd:import namespace="13bf7fbf-aeee-40ac-ab96-b05bde62af6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29c39d-74ad-4a01-9483-31bf9744b9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bf7fbf-aeee-40ac-ab96-b05bde62af6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230CA1-67C7-46FD-80AD-FCF29A7838C8}">
  <ds:schemaRefs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2529c39d-74ad-4a01-9483-31bf9744b918"/>
    <ds:schemaRef ds:uri="http://schemas.openxmlformats.org/package/2006/metadata/core-properties"/>
    <ds:schemaRef ds:uri="13bf7fbf-aeee-40ac-ab96-b05bde62af65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5B99958-E648-4B5E-BC22-0F28C7F9E14C}">
  <ds:schemaRefs>
    <ds:schemaRef ds:uri="13bf7fbf-aeee-40ac-ab96-b05bde62af65"/>
    <ds:schemaRef ds:uri="2529c39d-74ad-4a01-9483-31bf9744b91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BCACEFC-94B1-4609-AC8A-9B4C52B83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Widescreen</PresentationFormat>
  <Paragraphs>88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Mayor Cat Adventure Game</vt:lpstr>
      <vt:lpstr>Cat Adventure Game Overview</vt:lpstr>
      <vt:lpstr>Background and Project Plan</vt:lpstr>
      <vt:lpstr>Technical Description</vt:lpstr>
      <vt:lpstr>Technical Description Cont.</vt:lpstr>
      <vt:lpstr>Accomplished Work</vt:lpstr>
      <vt:lpstr>Status</vt:lpstr>
      <vt:lpstr>Team Member Hours</vt:lpstr>
      <vt:lpstr>Lessons Learned</vt:lpstr>
      <vt:lpstr>What’s Left?</vt:lpstr>
      <vt:lpstr>Demo Time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Mayor Cat Adventure Game</dc:title>
  <dc:creator>Meistrell, Kayla</dc:creator>
  <cp:lastModifiedBy>Fowler, Melissa Alexandra</cp:lastModifiedBy>
  <cp:revision>1</cp:revision>
  <dcterms:created xsi:type="dcterms:W3CDTF">2025-03-19T17:45:43Z</dcterms:created>
  <dcterms:modified xsi:type="dcterms:W3CDTF">2025-03-20T22:34:35Z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0x01010017DA793CCF3BA642BD601327055D69D3</vt:lpwstr>
  </property>
</Properties>
</file>