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 varScale="1">
        <p:scale>
          <a:sx n="138" d="100"/>
          <a:sy n="138" d="100"/>
        </p:scale>
        <p:origin x="1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80744-B3A7-585C-68CF-58076409B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ED64AC-6BD3-FF0C-3D1E-8D092337B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633270-34DC-C2C0-74C1-B61EB50D2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56446-99FE-C148-B1D2-F763B6269227}" type="datetimeFigureOut">
              <a:rPr kumimoji="1" lang="ko-KR" altLang="en-US" smtClean="0"/>
              <a:t>2024. 3. 5.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11CF35-6F4C-6B9D-0028-2BE0F9586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7B57A6-FD89-1D28-301F-D624EF90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6315-5F40-6A49-A123-CE33FF3CEAE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535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B7D8F-1256-DDB7-530C-AC86B49E0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B5D254-73FE-A3BA-76D3-2C9E4A401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BFF34-34F5-7992-17C6-4FEAC872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56446-99FE-C148-B1D2-F763B6269227}" type="datetimeFigureOut">
              <a:rPr kumimoji="1" lang="ko-KR" altLang="en-US" smtClean="0"/>
              <a:t>2024. 3. 5.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D52EA0-353F-119C-8FD2-6BB6D0EFA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21216-C3AE-5B8E-A7D4-C02BBB0C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6315-5F40-6A49-A123-CE33FF3CEAE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881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9BBC82-DF68-025C-71BC-EC8E085FC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2B99F7-F327-6D22-8410-82EF458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6A2762-FEC0-6986-0702-7B123B9A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56446-99FE-C148-B1D2-F763B6269227}" type="datetimeFigureOut">
              <a:rPr kumimoji="1" lang="ko-KR" altLang="en-US" smtClean="0"/>
              <a:t>2024. 3. 5.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E53986-7F76-4246-331F-3430E321F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BD874-23AD-CE2E-B4FD-AAD443F43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6315-5F40-6A49-A123-CE33FF3CEAE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3690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BEDDF-37EC-40E8-1EE5-4A21CF08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50D82D-0977-A354-C26A-419B53486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347F4-2D3C-5B85-A64F-661FA8807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56446-99FE-C148-B1D2-F763B6269227}" type="datetimeFigureOut">
              <a:rPr kumimoji="1" lang="ko-KR" altLang="en-US" smtClean="0"/>
              <a:t>2024. 3. 5.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5371C0-C7FA-3A72-876B-84A90EBD2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F1706E-1F86-2138-8DF8-345D39D8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6315-5F40-6A49-A123-CE33FF3CEAE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907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5F51-BF74-2CEE-B484-D91C40BF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A9C69A-FFF7-E38C-3374-D36B7C006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D1D01-999E-1C92-5897-5B96D2A0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56446-99FE-C148-B1D2-F763B6269227}" type="datetimeFigureOut">
              <a:rPr kumimoji="1" lang="ko-KR" altLang="en-US" smtClean="0"/>
              <a:t>2024. 3. 5.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CD388-4FF9-7ED6-2E7B-C4C99259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D9E547-9375-F30F-D27B-C78A00A91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6315-5F40-6A49-A123-CE33FF3CEAE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021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854FD-E22A-6CE8-B33F-9E56714A8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531FD4-DEA0-199C-4322-3724863CE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8BA428-0A87-47B9-88D3-9E51397CC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F5FBE7-FAE7-3873-D06D-273C19374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56446-99FE-C148-B1D2-F763B6269227}" type="datetimeFigureOut">
              <a:rPr kumimoji="1" lang="ko-KR" altLang="en-US" smtClean="0"/>
              <a:t>2024. 3. 5.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7ABA40-147C-E4DD-82D8-10F9DFA9B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17D1A7-6467-767D-D6B5-601FF56A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6315-5F40-6A49-A123-CE33FF3CEAE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60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342DE-739B-9236-6D0B-76069C0FF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5E5562-8360-38D7-E001-3C7127686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D8D069-47D7-0765-3720-043A48B63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0015B0-193E-7BE8-A2DA-38CCA80C8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CEA888-6642-2621-6521-C4FC29E83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B9F6A5-EC9E-EC60-56C3-C122168D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56446-99FE-C148-B1D2-F763B6269227}" type="datetimeFigureOut">
              <a:rPr kumimoji="1" lang="ko-KR" altLang="en-US" smtClean="0"/>
              <a:t>2024. 3. 5.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A42EAD-DB91-9585-EE0F-12A2A916D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0B231A-D760-81AB-278C-CDB16B3E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6315-5F40-6A49-A123-CE33FF3CEAE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432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7E689-B886-7723-29E9-3581DC68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0D5F29-09BD-AAA3-66AC-9ED9F18E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56446-99FE-C148-B1D2-F763B6269227}" type="datetimeFigureOut">
              <a:rPr kumimoji="1" lang="ko-KR" altLang="en-US" smtClean="0"/>
              <a:t>2024. 3. 5.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DEBBF2-470A-3E78-C5F6-4D85F36AC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3A8F4E-528A-827C-3EBA-6372BF8E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6315-5F40-6A49-A123-CE33FF3CEAE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2156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F939AD-7B6B-B855-ED9D-0B16581D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56446-99FE-C148-B1D2-F763B6269227}" type="datetimeFigureOut">
              <a:rPr kumimoji="1" lang="ko-KR" altLang="en-US" smtClean="0"/>
              <a:t>2024. 3. 5.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5CE3DC-BD1A-2EDE-ABBB-BE580BE8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4FE595-500D-11EE-D67D-704C5D52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6315-5F40-6A49-A123-CE33FF3CEAE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554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208DE-8C51-E802-8C33-3B8BD98ED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AF55EB-FD65-045F-2719-46E541370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8E879C-18B0-6043-35DC-28B12C397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7C5CA6-BC0C-500B-FEAA-DA128C2FC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56446-99FE-C148-B1D2-F763B6269227}" type="datetimeFigureOut">
              <a:rPr kumimoji="1" lang="ko-KR" altLang="en-US" smtClean="0"/>
              <a:t>2024. 3. 5.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A20F49-7A6B-3FB3-0B2E-DEFFD3877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ACEE8E-8C9B-EC3F-3ABD-776B52F5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6315-5F40-6A49-A123-CE33FF3CEAE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137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E17EC-8654-C796-4928-060246605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4DE4FD-1FF9-5B1A-5786-9705DC58B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90DA9C-7D84-5AB7-A182-EB90072AB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662E12-20B0-9005-6E49-0088A404F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56446-99FE-C148-B1D2-F763B6269227}" type="datetimeFigureOut">
              <a:rPr kumimoji="1" lang="ko-KR" altLang="en-US" smtClean="0"/>
              <a:t>2024. 3. 5.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1AB00B-8277-5D1B-8205-78F033619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19E2F7-2A22-2661-1596-977231CE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6315-5F40-6A49-A123-CE33FF3CEAE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201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AEE984-FF7B-F209-0928-FCA2EA08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616513-EAB1-3ABC-8F07-D12A8E143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2A7D3-A09F-D71F-B77F-1B1147037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456446-99FE-C148-B1D2-F763B6269227}" type="datetimeFigureOut">
              <a:rPr kumimoji="1" lang="ko-KR" altLang="en-US" smtClean="0"/>
              <a:t>2024. 3. 5.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24F59-8C6A-C28A-AE6F-97CC549FD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D44C0B-3BF8-1126-6A37-14FADCC16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FF6315-5F40-6A49-A123-CE33FF3CEAE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968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7D1DD6-FB0C-6CF4-2FAD-698B3D2E2B04}"/>
              </a:ext>
            </a:extLst>
          </p:cNvPr>
          <p:cNvSpPr txBox="1"/>
          <p:nvPr/>
        </p:nvSpPr>
        <p:spPr>
          <a:xfrm>
            <a:off x="230909" y="332509"/>
            <a:ext cx="6955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API </a:t>
            </a:r>
            <a:r>
              <a:rPr kumimoji="1" lang="ko-KR" altLang="en-US" dirty="0"/>
              <a:t>키 발급 받기</a:t>
            </a:r>
            <a:endParaRPr kumimoji="1" lang="en-US" altLang="ko-KR" dirty="0"/>
          </a:p>
          <a:p>
            <a:r>
              <a:rPr kumimoji="1" lang="ko-KR" altLang="en-US" dirty="0"/>
              <a:t>최초 </a:t>
            </a:r>
            <a:r>
              <a:rPr kumimoji="1" lang="en-US" altLang="ko-KR" dirty="0"/>
              <a:t>API </a:t>
            </a:r>
            <a:r>
              <a:rPr kumimoji="1" lang="ko-KR" altLang="en-US" dirty="0"/>
              <a:t>키를 발급 받기 위해서는 휴대폰으로 인증을 </a:t>
            </a:r>
            <a:r>
              <a:rPr kumimoji="1" lang="ko-KR" altLang="en-US" dirty="0" err="1"/>
              <a:t>해야합니다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6" name="그림 5" descr="스크린샷, 텍스트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99FBE235-4C7D-A2A4-FB86-CB4ED7BD7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09" y="1246909"/>
            <a:ext cx="7772400" cy="487865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05E3A6C-BE9D-EABE-FA58-631A03EF3AA7}"/>
              </a:ext>
            </a:extLst>
          </p:cNvPr>
          <p:cNvSpPr/>
          <p:nvPr/>
        </p:nvSpPr>
        <p:spPr>
          <a:xfrm>
            <a:off x="5726545" y="2124364"/>
            <a:ext cx="1487055" cy="11637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53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소프트웨어, 스크린샷, 디자인이(가) 표시된 사진&#10;&#10;자동 생성된 설명">
            <a:extLst>
              <a:ext uri="{FF2B5EF4-FFF2-40B4-BE49-F238E27FC236}">
                <a16:creationId xmlns:a16="http://schemas.microsoft.com/office/drawing/2014/main" id="{8066BF43-D3B9-84CF-CE62-D4DCA7CBF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701" y="1659371"/>
            <a:ext cx="8046925" cy="4351338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BD1E0DB-EA23-7803-88F7-EEE67231A99A}"/>
              </a:ext>
            </a:extLst>
          </p:cNvPr>
          <p:cNvSpPr/>
          <p:nvPr/>
        </p:nvSpPr>
        <p:spPr>
          <a:xfrm>
            <a:off x="2890983" y="3860800"/>
            <a:ext cx="2955635" cy="4895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9F01B8-547B-F6F1-736A-FC2A27449F6B}"/>
              </a:ext>
            </a:extLst>
          </p:cNvPr>
          <p:cNvSpPr txBox="1"/>
          <p:nvPr/>
        </p:nvSpPr>
        <p:spPr>
          <a:xfrm>
            <a:off x="230909" y="332509"/>
            <a:ext cx="6415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휴대폰 번호를 입력하고 아래 버튼을 클릭합니다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휴대폰으로 전송된 인증번호를 정확하게 입력합니다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23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소프트웨어, 멀티미디어 소프트웨어, 스크린샷이(가) 표시된 사진&#10;&#10;자동 생성된 설명">
            <a:extLst>
              <a:ext uri="{FF2B5EF4-FFF2-40B4-BE49-F238E27FC236}">
                <a16:creationId xmlns:a16="http://schemas.microsoft.com/office/drawing/2014/main" id="{B916AC9D-5EB9-C42E-960A-3EC932A54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7" y="2443264"/>
            <a:ext cx="7772400" cy="28112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B67F7D-735A-9973-F60B-7F5BEAD175FC}"/>
              </a:ext>
            </a:extLst>
          </p:cNvPr>
          <p:cNvSpPr txBox="1"/>
          <p:nvPr/>
        </p:nvSpPr>
        <p:spPr>
          <a:xfrm>
            <a:off x="230909" y="332509"/>
            <a:ext cx="112886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키이름을 적절하게 입력하고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권한도 적절하게 설정합니다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Create secret key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클릭하면 끝납니다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참고로 이 버튼을 클릭하면 키가 보이는 </a:t>
            </a:r>
            <a:r>
              <a:rPr kumimoji="1" lang="en-US" altLang="ko-KR" dirty="0"/>
              <a:t>Dialog</a:t>
            </a:r>
            <a:r>
              <a:rPr kumimoji="1" lang="ko-KR" altLang="en-US" dirty="0"/>
              <a:t>가 나오는데 이 때 키를 꼭 복사해서 잘 보관 </a:t>
            </a:r>
            <a:r>
              <a:rPr kumimoji="1" lang="ko-KR" altLang="en-US" dirty="0" err="1"/>
              <a:t>해주셔야합니다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생성된 키를 다시 볼 수  없기 때문에 키를 잊어 버리면 키를 다시 발급 받아야합니다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59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79</Words>
  <Application>Microsoft Macintosh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iamfeel2@gmail.com</dc:creator>
  <cp:lastModifiedBy>iamfeel2@gmail.com</cp:lastModifiedBy>
  <cp:revision>1</cp:revision>
  <dcterms:created xsi:type="dcterms:W3CDTF">2024-03-05T05:39:24Z</dcterms:created>
  <dcterms:modified xsi:type="dcterms:W3CDTF">2024-03-05T05:53:07Z</dcterms:modified>
</cp:coreProperties>
</file>