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R.fowsheya begham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312204178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B.COM(GENERAL)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:C.S.I EWART WOMEN’S CHRISTIAN COLLEGE.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CB81E47-4069-BD1B-9EC3-E97169886502}"/>
              </a:ext>
            </a:extLst>
          </p:cNvPr>
          <p:cNvSpPr txBox="1"/>
          <p:nvPr/>
        </p:nvSpPr>
        <p:spPr>
          <a:xfrm>
            <a:off x="1500235" y="1767148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A922989-FA43-0C53-D85B-0CDF1B5E919E}"/>
              </a:ext>
            </a:extLst>
          </p:cNvPr>
          <p:cNvSpPr txBox="1"/>
          <p:nvPr/>
        </p:nvSpPr>
        <p:spPr>
          <a:xfrm>
            <a:off x="870433" y="2019300"/>
            <a:ext cx="812502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Those are the previous Steps helps to analyse our performance detailed , predictive insights and outlines the outcomes and insights derived from our analysis and modelling. 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6FB8E62-6634-F0E8-E85B-9BFCE383C2D0}"/>
              </a:ext>
            </a:extLst>
          </p:cNvPr>
          <p:cNvSpPr txBox="1"/>
          <p:nvPr/>
        </p:nvSpPr>
        <p:spPr>
          <a:xfrm>
            <a:off x="1298223" y="2019300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HR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Managers and supervisors.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Solution</a:t>
            </a:r>
            <a:r>
              <a:rPr lang="en-IN" sz="2800" dirty="0"/>
              <a:t>:</a:t>
            </a:r>
          </a:p>
          <a:p>
            <a:r>
              <a:rPr lang="en-IN" sz="2800" dirty="0"/>
              <a:t>Highlight key features such as dashboards, automated reports, performance tracking metrics, data visualization, and customizable templates.</a:t>
            </a:r>
          </a:p>
          <a:p>
            <a:endParaRPr lang="en-IN" sz="2800" dirty="0"/>
          </a:p>
          <a:p>
            <a:r>
              <a:rPr lang="en-IN" sz="3200" dirty="0">
                <a:solidFill>
                  <a:srgbClr val="FF0000"/>
                </a:solidFill>
              </a:rPr>
              <a:t>Value proposition: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Enhanced decision 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Increased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E5CBD22-608C-729B-69DD-F55F8EE241D7}"/>
              </a:ext>
            </a:extLst>
          </p:cNvPr>
          <p:cNvSpPr txBox="1"/>
          <p:nvPr/>
        </p:nvSpPr>
        <p:spPr>
          <a:xfrm>
            <a:off x="1250691" y="1799924"/>
            <a:ext cx="69248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Employee information such as Employee ID, Name, Salary, Location etc..,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586228" y="2428726"/>
            <a:ext cx="85340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charts and graphs.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249</Words>
  <Application>Microsoft Office PowerPoint</Application>
  <PresentationFormat>Custom</PresentationFormat>
  <Paragraphs>62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 21</cp:lastModifiedBy>
  <cp:revision>14</cp:revision>
  <dcterms:created xsi:type="dcterms:W3CDTF">2024-03-29T15:07:22Z</dcterms:created>
  <dcterms:modified xsi:type="dcterms:W3CDTF">2024-09-11T06:56:22Z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