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412eae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412eae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6412ea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6412ea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6d559cd4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6d559cd4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6412eae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6412eae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6412eae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6412eae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6412eae9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6412eae9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6412eae9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6412eae9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6412ea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6412ea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412eae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6412eae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8451" y="1328525"/>
            <a:ext cx="7602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HackIT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8"/>
              <a:t>DAF Maintenance Prediction</a:t>
            </a:r>
            <a:endParaRPr sz="32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501850" y="4393800"/>
            <a:ext cx="41403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1 - Alex, Angel, Atanas, Stoyan, Tsanko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852800" y="2285400"/>
            <a:ext cx="54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54575" y="1951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Situation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Grafana?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next?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1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80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Engine </a:t>
            </a:r>
            <a:r>
              <a:rPr lang="en"/>
              <a:t>Manufacturing</a:t>
            </a:r>
            <a:r>
              <a:rPr lang="en"/>
              <a:t> department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489" y="541800"/>
            <a:ext cx="3277087" cy="2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688" y="2701550"/>
            <a:ext cx="3260700" cy="23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11175" y="1174950"/>
            <a:ext cx="313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gathered from several machines in the engine factory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purpose is to give insights into preventative maintenance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Monitor various aspects(temperature, current..)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 anomalies before components fail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574" y="1272200"/>
            <a:ext cx="4772299" cy="30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99700" y="1326125"/>
            <a:ext cx="268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Grafana?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99700" y="1025200"/>
            <a:ext cx="2235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analytics &amp; monitoring solution for every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data-visualization platform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550" y="922425"/>
            <a:ext cx="5460451" cy="401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30325" y="1853850"/>
            <a:ext cx="5045700" cy="16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data acquisition on most of the machines in the factory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general solution with customization for each separate machine.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</a:t>
            </a:r>
            <a:r>
              <a:rPr lang="en"/>
              <a:t> the </a:t>
            </a:r>
            <a:r>
              <a:rPr lang="en"/>
              <a:t>alerting</a:t>
            </a:r>
            <a:r>
              <a:rPr lang="en"/>
              <a:t> system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825" y="1622425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03675" y="1916150"/>
            <a:ext cx="49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 insights for condition-based, or preventive maintenance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data acquisition on new machines in the factory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Come up with a general solution applicable to many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400" y="1017725"/>
            <a:ext cx="4052300" cy="40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01"/>
            <a:ext cx="9144003" cy="453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next?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project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Grafana research and proof of 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meeting with stakeholders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SCRUM Sprints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 new question for the stakeholders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