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4ee20d4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4ee20d4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4ee20d4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4ee20d4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week, tuesday immediately.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with Jeffrey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Asked our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Whatever we could come up with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Technology choices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COmmon faults in machines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Concerns of current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Gave a virtual tour of the setup at DAF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4ee20d4e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4ee20d4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were grouped in pairs in a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joins/compex queries to retrieve useful data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4ee20d4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4ee20d4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visiting daf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Viewer needs to know sql to make things work, so a view into an alternative is a good idea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concern is running out of storage not much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cleaning of the data is expected from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4ee20d4e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4ee20d4e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Wrote and submitted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we realised we are a bit constrained at least on first sight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4ee20d4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4ee20d4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mainly because we do not have access to the gateway to reformat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gives room to fulfil our learning outcomes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it was deemed as extra maintenance and rejected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4ee20d4ec_2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4ee20d4ec_2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ideas from DAF to accomplish learning outcomes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on the whiteboard, agree on a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basic lay out on the things that will not change in the project plan.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4ee20d4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4ee20d4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92050" y="988250"/>
            <a:ext cx="3148500" cy="14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0 Delivery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Group 1 - Alex, Angel, Atanas, Stoyan, Tsanko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to analyze the given case from DAF Engine department.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visited the company to examine their work methodology.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did some research on the technologies DAF are 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draft project plan.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outcomes could not be met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 up with new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Presented it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with DAF team to learn more about the assignment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675" y="3241800"/>
            <a:ext cx="1299291" cy="120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226" y="1185575"/>
            <a:ext cx="3565387" cy="229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1401" y="3628125"/>
            <a:ext cx="1126426" cy="11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600" y="1617974"/>
            <a:ext cx="2334620" cy="12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Received and analyzed raw data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75" y="1055426"/>
            <a:ext cx="8123048" cy="37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understanding of the current setup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400" y="1195148"/>
            <a:ext cx="688657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Wrote and submitted draft project plan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70275" y="1204838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 could not be met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967025" y="179215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Scalable architecture</a:t>
            </a:r>
            <a:endParaRPr strike="sngStrike"/>
          </a:p>
        </p:txBody>
      </p:sp>
      <p:sp>
        <p:nvSpPr>
          <p:cNvPr id="95" name="Google Shape;95;p18"/>
          <p:cNvSpPr txBox="1"/>
          <p:nvPr/>
        </p:nvSpPr>
        <p:spPr>
          <a:xfrm>
            <a:off x="2131375" y="3808275"/>
            <a:ext cx="17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Cloud services</a:t>
            </a:r>
            <a:endParaRPr strike="sngStrike"/>
          </a:p>
        </p:txBody>
      </p:sp>
      <p:sp>
        <p:nvSpPr>
          <p:cNvPr id="96" name="Google Shape;96;p18"/>
          <p:cNvSpPr txBox="1"/>
          <p:nvPr/>
        </p:nvSpPr>
        <p:spPr>
          <a:xfrm>
            <a:off x="1108725" y="2818550"/>
            <a:ext cx="20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Security by design</a:t>
            </a:r>
            <a:endParaRPr strike="sngStrike"/>
          </a:p>
        </p:txBody>
      </p:sp>
      <p:sp>
        <p:nvSpPr>
          <p:cNvPr id="97" name="Google Shape;97;p18"/>
          <p:cNvSpPr txBox="1"/>
          <p:nvPr/>
        </p:nvSpPr>
        <p:spPr>
          <a:xfrm>
            <a:off x="5249100" y="3525450"/>
            <a:ext cx="18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Distributed data</a:t>
            </a:r>
            <a:endParaRPr strike="sngStrike"/>
          </a:p>
        </p:txBody>
      </p:sp>
      <p:sp>
        <p:nvSpPr>
          <p:cNvPr id="98" name="Google Shape;98;p18"/>
          <p:cNvSpPr txBox="1"/>
          <p:nvPr/>
        </p:nvSpPr>
        <p:spPr>
          <a:xfrm>
            <a:off x="4005100" y="248750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Development and operations(DevOps)</a:t>
            </a:r>
            <a:endParaRPr strike="sng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00" y="1351900"/>
            <a:ext cx="8415800" cy="3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75" y="933275"/>
            <a:ext cx="3821251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