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up to speed with Grafana and experiencing the problems ourselves.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Began research into different requirements - performance, usability and expansion. We also looked into the </a:t>
            </a:r>
            <a:r>
              <a:rPr lang="en"/>
              <a:t>queries</a:t>
            </a:r>
            <a:r>
              <a:rPr lang="en"/>
              <a:t> that you provided.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4ee20d4ec_2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4ee20d4ec_2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4ee20d4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4ee20d4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d86d721d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d86d721d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651229b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651229b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e651229b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e651229b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d86d721d0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d86d721d0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86d721d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d86d721d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d86d721d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d86d721d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d86d721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d86d72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d86d721d0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d86d721d0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ExNlT1tUislUFYT0dgpSAT2JZosfGIk3/view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92050" y="988250"/>
            <a:ext cx="3148500" cy="14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Delivery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Group 1 - Alex, Angel, Atanas, Stoyan, Tsanko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75" y="933275"/>
            <a:ext cx="3821251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179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Summary Tables</a:t>
            </a:r>
            <a:endParaRPr sz="258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058" y="0"/>
            <a:ext cx="2841942" cy="1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9386"/>
            <a:ext cx="9143999" cy="366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224" y="3165453"/>
            <a:ext cx="5068200" cy="181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218" y="1178837"/>
            <a:ext cx="5068215" cy="20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8002525" y="1532825"/>
            <a:ext cx="790200" cy="37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123925" y="3614075"/>
            <a:ext cx="790200" cy="37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5" y="1532825"/>
            <a:ext cx="3525643" cy="5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250" y="3523574"/>
            <a:ext cx="3581100" cy="50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250" y="2657940"/>
            <a:ext cx="3581100" cy="48178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6466000" y="2704750"/>
            <a:ext cx="503400" cy="85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4573" y="0"/>
            <a:ext cx="98731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summary tables with event updating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00" y="1536750"/>
            <a:ext cx="7646249" cy="235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104775">
              <a:srgbClr val="000000">
                <a:alpha val="29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33175"/>
            <a:ext cx="8839199" cy="11182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6325"/>
            <a:ext cx="8839202" cy="9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75070"/>
            <a:ext cx="8839202" cy="9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025" y="2980300"/>
            <a:ext cx="8809961" cy="9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3625875" y="1457575"/>
            <a:ext cx="1061400" cy="349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Deliverable: Flexible query</a:t>
            </a:r>
            <a:endParaRPr/>
          </a:p>
        </p:txBody>
      </p:sp>
      <p:pic>
        <p:nvPicPr>
          <p:cNvPr id="109" name="Google Shape;109;p19" title="2023-04-14 10-48-30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25" y="1017450"/>
            <a:ext cx="6793334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Grafana Chart Normalization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32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Standard</a:t>
            </a:r>
            <a:r>
              <a:rPr lang="en"/>
              <a:t> Options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Adjusting “min” and “max” values on the Y-axis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Specifying</a:t>
            </a:r>
            <a:r>
              <a:rPr lang="en"/>
              <a:t> the number of decimals used on rendered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Predefined</a:t>
            </a:r>
            <a:r>
              <a:rPr lang="en"/>
              <a:t> specific “Unit” option to be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scaling 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475" y="2694125"/>
            <a:ext cx="5434726" cy="1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802" y="391350"/>
            <a:ext cx="6630275" cy="460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