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8DC825-6A6E-44A5-BFD7-DE8A9AAF1808}">
  <a:tblStyle styleId="{FB8DC825-6A6E-44A5-BFD7-DE8A9AAF1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sprint: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into a time series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summary tables and events for inserting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alerting.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are on 90%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32e5199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32e5199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32e519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32e519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2e5199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2e5199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42cdbc5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42cdbc5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2cdbc57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2cdbc57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2cdbc5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2cdbc5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ee20d4ec_2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ee20d4ec_2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tasks this week and hand over deliverables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selection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4ee20d4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4ee20d4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92050" y="988250"/>
            <a:ext cx="3148500" cy="14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Delivery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1 - Alex, Angel, Atanas, Stoyan, Tsanko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Tables and Events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75" y="1486013"/>
            <a:ext cx="5993225" cy="250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50" y="1591200"/>
            <a:ext cx="1838325" cy="229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50" y="3886725"/>
            <a:ext cx="1838325" cy="732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 Alerting Update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625" y="1135954"/>
            <a:ext cx="5451199" cy="3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00" y="1572850"/>
            <a:ext cx="3500026" cy="2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QuestDB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88025" y="1048525"/>
            <a:ext cx="38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7850" y="2505375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1092350"/>
            <a:ext cx="8566448" cy="23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200" y="3578875"/>
            <a:ext cx="34671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02550" y="3532375"/>
            <a:ext cx="31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45s to visualize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Supports 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000"/>
            <a:ext cx="9144000" cy="51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657325" y="4326425"/>
            <a:ext cx="4260300" cy="626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per table (2 axes)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5200" y="3392850"/>
            <a:ext cx="2463300" cy="137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6020675" y="4326425"/>
            <a:ext cx="2733300" cy="626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per axis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5200" y="2571750"/>
            <a:ext cx="2463300" cy="249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{FB8DC825-6A6E-44A5-BFD7-DE8A9AAF1808}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[s]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 Table [s]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 axis [s]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r>
              <a:rPr lang="en"/>
              <a:t>?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75" y="933275"/>
            <a:ext cx="382125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