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sprint: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into a time series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summary tables and events for inserting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alerting.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are on 90%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8fb14a6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8fb14a6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8fb14a6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8fb14a6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eaadd4b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eaadd4b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b2c0b1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3b2c0b1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ee20d4ec_2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4ee20d4ec_2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tasks this week and hand over deliverables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selection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ee20d4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4ee20d4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92050" y="988250"/>
            <a:ext cx="31485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Delivery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1 - Alex, Angel, Atanas, Stoyan, Tsanko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Tables and Automatic Updating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38" y="1084325"/>
            <a:ext cx="5611725" cy="35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Partitioning (Sharding)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43243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7100"/>
            <a:ext cx="45148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75" y="2571738"/>
            <a:ext cx="4457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7325" y="1293175"/>
            <a:ext cx="2027300" cy="203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75" y="3775050"/>
            <a:ext cx="76866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25263" y="2092650"/>
            <a:ext cx="16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FOREIGN KEYS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expansion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301"/>
            <a:ext cx="68396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746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Query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02825"/>
            <a:ext cx="5523226" cy="3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926" y="1437400"/>
            <a:ext cx="3080474" cy="343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r>
              <a:rPr lang="en"/>
              <a:t>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933275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