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sprint: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into a time series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summary tables and events for inserting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alerting.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are on 90%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926026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2926026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2926026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2926026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2926026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2926026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4ee20d4ec_2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4ee20d4ec_2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tasks this week and hand over deliverables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selection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ee20d4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4ee20d4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92050" y="988250"/>
            <a:ext cx="3148500" cy="14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Delivery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1 - Alex, Angel, Atanas, Stoyan, Tsanko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3346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Query v5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425" y="0"/>
            <a:ext cx="4458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5107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Trensfer </a:t>
            </a:r>
            <a:r>
              <a:rPr lang="en"/>
              <a:t>dokument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89350" y="1186375"/>
            <a:ext cx="71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5107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Neshto drugo, za posle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89350" y="1186375"/>
            <a:ext cx="71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r>
              <a:rPr lang="en"/>
              <a:t>?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75" y="933275"/>
            <a:ext cx="382125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