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78" d="100"/>
          <a:sy n="78" d="100"/>
        </p:scale>
        <p:origin x="-113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CB1A9-92E0-4B8C-8DBE-D69E785CEEDE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1CED-2568-4244-AA77-23E29B040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hidden">
          <a:xfrm>
            <a:off x="685800" y="3048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0066"/>
                </a:solidFill>
                <a:latin typeface="Impact" pitchFamily="34" charset="0"/>
              </a:rPr>
              <a:t>HADOOP DISTRIBUTED FILE SYSTEM (HDFS)</a:t>
            </a:r>
            <a:endParaRPr lang="en-US" sz="6000" dirty="0">
              <a:solidFill>
                <a:srgbClr val="FF0066"/>
              </a:solidFill>
              <a:latin typeface="Impac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133600"/>
            <a:ext cx="8534400" cy="44196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Arial Narrow" pitchFamily="34" charset="0"/>
              </a:rPr>
              <a:t>Hadoop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Distributed File system(HDFS) is the </a:t>
            </a:r>
            <a:r>
              <a:rPr lang="en-US" dirty="0" err="1" smtClean="0">
                <a:solidFill>
                  <a:schemeClr val="tx1"/>
                </a:solidFill>
                <a:latin typeface="Arial Narrow" pitchFamily="34" charset="0"/>
              </a:rPr>
              <a:t>Hadoop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implementation of distributed 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file system design that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hold large amount </a:t>
            </a: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data.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It provide </a:t>
            </a: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easier access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to stored </a:t>
            </a: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data to many clients distributed across the network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It is </a:t>
            </a: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highly fault tolerant 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and  designed 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to be run - on low - cost hardware (called commodity hardware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).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The files 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in HDF </a:t>
            </a:r>
            <a:r>
              <a:rPr lang="en-US" dirty="0" err="1" smtClean="0">
                <a:solidFill>
                  <a:schemeClr val="tx1"/>
                </a:solidFill>
                <a:latin typeface="Arial Narrow" pitchFamily="34" charset="0"/>
              </a:rPr>
              <a:t>Sarestored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across the multiple 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machine </a:t>
            </a: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inredundantfashion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 to recover the </a:t>
            </a:r>
            <a:r>
              <a:rPr lang="en-US" dirty="0" err="1">
                <a:solidFill>
                  <a:schemeClr val="tx1"/>
                </a:solidFill>
                <a:latin typeface="Arial Narrow" pitchFamily="34" charset="0"/>
              </a:rPr>
              <a:t>datalossincaseoffailure</a:t>
            </a:r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V="1">
            <a:off x="457200" y="-1371600"/>
            <a:ext cx="7772400" cy="685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HDFS file composed of </a:t>
            </a:r>
            <a:r>
              <a:rPr lang="en-US" dirty="0" err="1">
                <a:solidFill>
                  <a:srgbClr val="FF0000"/>
                </a:solidFill>
              </a:rPr>
              <a:t>fixedsize</a:t>
            </a:r>
            <a:r>
              <a:rPr lang="en-US" dirty="0">
                <a:solidFill>
                  <a:srgbClr val="FF0000"/>
                </a:solidFill>
              </a:rPr>
              <a:t> blocks </a:t>
            </a:r>
            <a:r>
              <a:rPr lang="en-US" dirty="0"/>
              <a:t>or chunks that are stored on data nodes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name node is responsible for storing the </a:t>
            </a:r>
            <a:r>
              <a:rPr lang="en-US" dirty="0">
                <a:solidFill>
                  <a:srgbClr val="FF0000"/>
                </a:solidFill>
              </a:rPr>
              <a:t>metadata</a:t>
            </a:r>
            <a:r>
              <a:rPr lang="en-US" dirty="0"/>
              <a:t> about each file that includes attributes of files like type of file, size, date and time of creation, properties of </a:t>
            </a:r>
            <a:r>
              <a:rPr lang="en-US" dirty="0" smtClean="0"/>
              <a:t>the files </a:t>
            </a:r>
            <a:r>
              <a:rPr lang="en-US" dirty="0"/>
              <a:t>as well as the mapping of blocks to files at the data nodes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data node treats each data block as a separate file and propagates the critical information with the name node.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0"/>
            <a:ext cx="82296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C00FF"/>
                </a:solidFill>
              </a:rPr>
              <a:t>The significant benefits provided by HDFS </a:t>
            </a:r>
            <a:r>
              <a:rPr lang="en-US" dirty="0" smtClean="0">
                <a:solidFill>
                  <a:srgbClr val="CC00FF"/>
                </a:solidFill>
              </a:rPr>
              <a:t>are given </a:t>
            </a:r>
            <a:r>
              <a:rPr lang="en-US" dirty="0">
                <a:solidFill>
                  <a:srgbClr val="CC00FF"/>
                </a:solidFill>
              </a:rPr>
              <a:t>as </a:t>
            </a:r>
            <a:r>
              <a:rPr lang="en-US" dirty="0" smtClean="0">
                <a:solidFill>
                  <a:srgbClr val="CC00FF"/>
                </a:solidFill>
              </a:rPr>
              <a:t>follows:</a:t>
            </a:r>
          </a:p>
          <a:p>
            <a:pPr lvl="0"/>
            <a:r>
              <a:rPr lang="en-US" dirty="0" smtClean="0"/>
              <a:t>It provide streaming access to file system data</a:t>
            </a:r>
            <a:endParaRPr lang="en-US" dirty="0"/>
          </a:p>
          <a:p>
            <a:pPr lvl="0"/>
            <a:r>
              <a:rPr lang="en-US" dirty="0" smtClean="0"/>
              <a:t>It is suitable for distributed storage and processing</a:t>
            </a:r>
            <a:endParaRPr lang="en-US" dirty="0"/>
          </a:p>
          <a:p>
            <a:pPr lvl="0"/>
            <a:r>
              <a:rPr lang="en-US" dirty="0" smtClean="0"/>
              <a:t>It is optimized to support high streaming read operations with limited set</a:t>
            </a:r>
            <a:r>
              <a:rPr lang="en-US" dirty="0"/>
              <a:t>.</a:t>
            </a:r>
          </a:p>
          <a:p>
            <a:pPr lvl="0"/>
            <a:r>
              <a:rPr lang="en-US" dirty="0" smtClean="0"/>
              <a:t>It supports file operations like</a:t>
            </a:r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Read ,</a:t>
            </a:r>
            <a:r>
              <a:rPr lang="en-US" dirty="0" err="1" smtClean="0">
                <a:solidFill>
                  <a:srgbClr val="FF0000"/>
                </a:solidFill>
              </a:rPr>
              <a:t>write,delete</a:t>
            </a:r>
            <a:r>
              <a:rPr lang="en-US" dirty="0" smtClean="0">
                <a:solidFill>
                  <a:srgbClr val="FF0000"/>
                </a:solidFill>
              </a:rPr>
              <a:t> but append not update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>
              <a:buNone/>
            </a:pPr>
            <a:r>
              <a:rPr lang="en-US" sz="6000" b="1" dirty="0" smtClean="0">
                <a:solidFill>
                  <a:srgbClr val="FF0066"/>
                </a:solidFill>
              </a:rPr>
              <a:t>ARCHITECTURE OF HDFS</a:t>
            </a:r>
          </a:p>
          <a:p>
            <a:pPr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image64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86868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924800" cy="304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The HDFS follows Master-slave architecture using </a:t>
            </a:r>
            <a:r>
              <a:rPr lang="en-US" dirty="0">
                <a:solidFill>
                  <a:srgbClr val="FF0000"/>
                </a:solidFill>
              </a:rPr>
              <a:t>name node and data nodes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name </a:t>
            </a:r>
            <a:r>
              <a:rPr lang="en-US" dirty="0">
                <a:solidFill>
                  <a:srgbClr val="7030A0"/>
                </a:solidFill>
              </a:rPr>
              <a:t>node </a:t>
            </a:r>
            <a:r>
              <a:rPr lang="en-US" dirty="0"/>
              <a:t>act as a </a:t>
            </a:r>
            <a:r>
              <a:rPr lang="en-US" b="1" dirty="0">
                <a:solidFill>
                  <a:srgbClr val="FF0066"/>
                </a:solidFill>
              </a:rPr>
              <a:t>master while multiple data nodes worked as slaves</a:t>
            </a:r>
            <a:r>
              <a:rPr lang="en-US" b="1" dirty="0" smtClean="0">
                <a:solidFill>
                  <a:srgbClr val="FF0066"/>
                </a:solidFill>
              </a:rPr>
              <a:t>.</a:t>
            </a:r>
            <a:endParaRPr lang="en-US" b="1" dirty="0">
              <a:solidFill>
                <a:srgbClr val="FF0066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HDFS </a:t>
            </a:r>
            <a:r>
              <a:rPr lang="en-US" dirty="0" smtClean="0"/>
              <a:t>is implemented </a:t>
            </a:r>
            <a:r>
              <a:rPr lang="en-US" dirty="0"/>
              <a:t>as block structure file system where files are broken in to block of </a:t>
            </a:r>
            <a:r>
              <a:rPr lang="en-US" dirty="0" smtClean="0"/>
              <a:t>fixed size  stored on 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>
              <a:buNone/>
            </a:pPr>
            <a:r>
              <a:rPr lang="en-US" b="1" dirty="0" smtClean="0"/>
              <a:t>The Components of HDFS composed of following elements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/>
              <a:t>Name Node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/>
              <a:t>Data Node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/>
              <a:t>HDFS Client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/>
              <a:t>HDFS Blocks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1219200"/>
            <a:ext cx="8077200" cy="381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290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HADOOP DISTRIBUTED FILE SYSTEM (HDFS)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DISTRIBUTED FILE SYSTEM(HDFS)</dc:title>
  <dc:creator>FOZIYA</dc:creator>
  <cp:lastModifiedBy>FOZIYA</cp:lastModifiedBy>
  <cp:revision>12</cp:revision>
  <dcterms:created xsi:type="dcterms:W3CDTF">2021-11-18T16:21:21Z</dcterms:created>
  <dcterms:modified xsi:type="dcterms:W3CDTF">2021-11-24T05:32:45Z</dcterms:modified>
</cp:coreProperties>
</file>