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1"/>
  </p:notesMasterIdLst>
  <p:sldIdLst>
    <p:sldId id="256" r:id="rId2"/>
    <p:sldId id="260" r:id="rId3"/>
    <p:sldId id="257" r:id="rId4"/>
    <p:sldId id="258" r:id="rId5"/>
    <p:sldId id="259" r:id="rId6"/>
    <p:sldId id="316" r:id="rId7"/>
    <p:sldId id="284" r:id="rId8"/>
    <p:sldId id="285" r:id="rId9"/>
    <p:sldId id="261" r:id="rId10"/>
    <p:sldId id="290" r:id="rId11"/>
    <p:sldId id="264" r:id="rId12"/>
    <p:sldId id="265" r:id="rId13"/>
    <p:sldId id="262" r:id="rId14"/>
    <p:sldId id="268" r:id="rId15"/>
    <p:sldId id="269" r:id="rId16"/>
    <p:sldId id="266" r:id="rId17"/>
    <p:sldId id="270" r:id="rId18"/>
    <p:sldId id="267" r:id="rId19"/>
    <p:sldId id="318" r:id="rId20"/>
    <p:sldId id="281" r:id="rId21"/>
    <p:sldId id="271" r:id="rId22"/>
    <p:sldId id="282" r:id="rId23"/>
    <p:sldId id="283" r:id="rId24"/>
    <p:sldId id="274" r:id="rId25"/>
    <p:sldId id="286" r:id="rId26"/>
    <p:sldId id="319" r:id="rId27"/>
    <p:sldId id="294" r:id="rId28"/>
    <p:sldId id="288" r:id="rId29"/>
    <p:sldId id="276" r:id="rId30"/>
    <p:sldId id="278" r:id="rId31"/>
    <p:sldId id="300" r:id="rId32"/>
    <p:sldId id="313" r:id="rId33"/>
    <p:sldId id="287" r:id="rId34"/>
    <p:sldId id="309" r:id="rId35"/>
    <p:sldId id="310" r:id="rId36"/>
    <p:sldId id="311" r:id="rId37"/>
    <p:sldId id="312" r:id="rId38"/>
    <p:sldId id="302" r:id="rId39"/>
    <p:sldId id="279" r:id="rId40"/>
    <p:sldId id="303" r:id="rId41"/>
    <p:sldId id="297" r:id="rId42"/>
    <p:sldId id="299" r:id="rId43"/>
    <p:sldId id="289" r:id="rId44"/>
    <p:sldId id="298" r:id="rId45"/>
    <p:sldId id="273" r:id="rId46"/>
    <p:sldId id="275" r:id="rId47"/>
    <p:sldId id="314" r:id="rId48"/>
    <p:sldId id="291" r:id="rId49"/>
    <p:sldId id="292" r:id="rId50"/>
    <p:sldId id="295" r:id="rId51"/>
    <p:sldId id="296" r:id="rId52"/>
    <p:sldId id="293" r:id="rId53"/>
    <p:sldId id="307" r:id="rId54"/>
    <p:sldId id="308" r:id="rId55"/>
    <p:sldId id="304" r:id="rId56"/>
    <p:sldId id="305" r:id="rId57"/>
    <p:sldId id="306" r:id="rId58"/>
    <p:sldId id="301" r:id="rId59"/>
    <p:sldId id="31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7000" autoAdjust="0"/>
  </p:normalViewPr>
  <p:slideViewPr>
    <p:cSldViewPr snapToGrid="0">
      <p:cViewPr>
        <p:scale>
          <a:sx n="75" d="100"/>
          <a:sy n="75" d="100"/>
        </p:scale>
        <p:origin x="96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F7A12D-B9B8-43F0-B8EE-FD883101C9AE}"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IN"/>
        </a:p>
      </dgm:t>
    </dgm:pt>
    <dgm:pt modelId="{90374A6E-8DFD-4A83-87D4-4F91D67232CE}">
      <dgm:prSet phldrT="[Text]"/>
      <dgm:spPr/>
      <dgm:t>
        <a:bodyPr/>
        <a:lstStyle/>
        <a:p>
          <a:r>
            <a:rPr lang="en-US" b="0" i="0" dirty="0">
              <a:solidFill>
                <a:srgbClr val="4D5156"/>
              </a:solidFill>
              <a:effectLst/>
              <a:latin typeface="arial" panose="020B0604020202020204" pitchFamily="34" charset="0"/>
            </a:rPr>
            <a:t>JavaScript, often abbreviated JS, is a </a:t>
          </a:r>
          <a:r>
            <a:rPr lang="en-US" b="1" i="0" dirty="0">
              <a:solidFill>
                <a:srgbClr val="4D5156"/>
              </a:solidFill>
              <a:effectLst/>
              <a:latin typeface="arial" panose="020B0604020202020204" pitchFamily="34" charset="0"/>
            </a:rPr>
            <a:t>client-side </a:t>
          </a:r>
          <a:r>
            <a:rPr lang="en-US" b="0" i="0" dirty="0">
              <a:solidFill>
                <a:srgbClr val="4D5156"/>
              </a:solidFill>
              <a:effectLst/>
              <a:latin typeface="arial" panose="020B0604020202020204" pitchFamily="34" charset="0"/>
            </a:rPr>
            <a:t>scripting / programming language that is one of the core technologies of the World Wide Web, alongside HTML and CSS. </a:t>
          </a:r>
          <a:endParaRPr lang="en-IN" dirty="0"/>
        </a:p>
      </dgm:t>
    </dgm:pt>
    <dgm:pt modelId="{3382F6A7-8898-48D9-844F-11A344237A81}" type="parTrans" cxnId="{A786E280-668F-438F-A609-EB1A067D32CE}">
      <dgm:prSet/>
      <dgm:spPr/>
      <dgm:t>
        <a:bodyPr/>
        <a:lstStyle/>
        <a:p>
          <a:endParaRPr lang="en-IN"/>
        </a:p>
      </dgm:t>
    </dgm:pt>
    <dgm:pt modelId="{D756929F-DA5F-4EB0-A199-1187E1E928EC}" type="sibTrans" cxnId="{A786E280-668F-438F-A609-EB1A067D32CE}">
      <dgm:prSet/>
      <dgm:spPr/>
      <dgm:t>
        <a:bodyPr/>
        <a:lstStyle/>
        <a:p>
          <a:endParaRPr lang="en-IN"/>
        </a:p>
      </dgm:t>
    </dgm:pt>
    <dgm:pt modelId="{C1C2BC30-7E3B-434A-B843-BC7E2B0D9D6D}">
      <dgm:prSet/>
      <dgm:spPr/>
      <dgm:t>
        <a:bodyPr/>
        <a:lstStyle/>
        <a:p>
          <a:r>
            <a:rPr lang="en-US" b="0" i="0" dirty="0">
              <a:solidFill>
                <a:srgbClr val="4D5156"/>
              </a:solidFill>
              <a:effectLst/>
              <a:latin typeface="arial" panose="020B0604020202020204" pitchFamily="34" charset="0"/>
            </a:rPr>
            <a:t>JavaScript is the fastest growing technology in the world.</a:t>
          </a:r>
        </a:p>
      </dgm:t>
    </dgm:pt>
    <dgm:pt modelId="{BCF1291B-4FCC-482F-80BD-267BAC8EBDF4}" type="parTrans" cxnId="{9295555D-44B5-4145-97F5-B0DCCE5D25BB}">
      <dgm:prSet/>
      <dgm:spPr/>
      <dgm:t>
        <a:bodyPr/>
        <a:lstStyle/>
        <a:p>
          <a:endParaRPr lang="en-IN"/>
        </a:p>
      </dgm:t>
    </dgm:pt>
    <dgm:pt modelId="{156DA061-EBFD-489B-B3EF-24F7DA89277E}" type="sibTrans" cxnId="{9295555D-44B5-4145-97F5-B0DCCE5D25BB}">
      <dgm:prSet/>
      <dgm:spPr/>
      <dgm:t>
        <a:bodyPr/>
        <a:lstStyle/>
        <a:p>
          <a:endParaRPr lang="en-IN"/>
        </a:p>
      </dgm:t>
    </dgm:pt>
    <dgm:pt modelId="{B36E8666-3672-4DDB-9067-641706DB639D}">
      <dgm:prSet/>
      <dgm:spPr/>
      <dgm:t>
        <a:bodyPr/>
        <a:lstStyle/>
        <a:p>
          <a:r>
            <a:rPr lang="en-US" b="0" i="0" dirty="0">
              <a:solidFill>
                <a:srgbClr val="4D5156"/>
              </a:solidFill>
              <a:effectLst/>
              <a:latin typeface="arial" panose="020B0604020202020204" pitchFamily="34" charset="0"/>
            </a:rPr>
            <a:t>Over 97% of websites use JavaScript on the client side for web page behavior, often incorporating third-party libraries.</a:t>
          </a:r>
        </a:p>
      </dgm:t>
    </dgm:pt>
    <dgm:pt modelId="{2E1849EC-71AC-465A-A10D-0E27AFD1F589}" type="parTrans" cxnId="{09421555-12EA-4A2F-844B-6B05BD26CC2F}">
      <dgm:prSet/>
      <dgm:spPr/>
      <dgm:t>
        <a:bodyPr/>
        <a:lstStyle/>
        <a:p>
          <a:endParaRPr lang="en-IN"/>
        </a:p>
      </dgm:t>
    </dgm:pt>
    <dgm:pt modelId="{80F9D51D-DD54-4976-AB1F-1691FEA89740}" type="sibTrans" cxnId="{09421555-12EA-4A2F-844B-6B05BD26CC2F}">
      <dgm:prSet/>
      <dgm:spPr/>
      <dgm:t>
        <a:bodyPr/>
        <a:lstStyle/>
        <a:p>
          <a:endParaRPr lang="en-IN"/>
        </a:p>
      </dgm:t>
    </dgm:pt>
    <dgm:pt modelId="{F716CFD3-48FD-44A4-BFC4-CB220AAABDF5}">
      <dgm:prSet/>
      <dgm:spPr/>
      <dgm:t>
        <a:bodyPr/>
        <a:lstStyle/>
        <a:p>
          <a:r>
            <a:rPr lang="en-US" b="1" i="0" dirty="0">
              <a:solidFill>
                <a:srgbClr val="5F6368"/>
              </a:solidFill>
              <a:effectLst/>
              <a:latin typeface="arial" panose="020B0604020202020204" pitchFamily="34" charset="0"/>
            </a:rPr>
            <a:t>JavaScript</a:t>
          </a:r>
          <a:r>
            <a:rPr lang="en-US" b="0" i="0" dirty="0">
              <a:solidFill>
                <a:srgbClr val="4D5156"/>
              </a:solidFill>
              <a:effectLst/>
              <a:latin typeface="arial" panose="020B0604020202020204" pitchFamily="34" charset="0"/>
            </a:rPr>
            <a:t> is a high-level, often just-in-time compiled language or can say </a:t>
          </a:r>
          <a:r>
            <a:rPr lang="en-US" dirty="0"/>
            <a:t>interpreted.</a:t>
          </a:r>
          <a:endParaRPr lang="en-US" b="0" i="0" dirty="0">
            <a:solidFill>
              <a:srgbClr val="4D5156"/>
            </a:solidFill>
            <a:effectLst/>
            <a:latin typeface="arial" panose="020B0604020202020204" pitchFamily="34" charset="0"/>
          </a:endParaRPr>
        </a:p>
      </dgm:t>
    </dgm:pt>
    <dgm:pt modelId="{6EFEB60E-A096-499E-961F-CC8E89300E73}" type="parTrans" cxnId="{508817AE-EC18-49FB-A96D-5201A2800574}">
      <dgm:prSet/>
      <dgm:spPr/>
      <dgm:t>
        <a:bodyPr/>
        <a:lstStyle/>
        <a:p>
          <a:endParaRPr lang="en-IN"/>
        </a:p>
      </dgm:t>
    </dgm:pt>
    <dgm:pt modelId="{C277AE40-D18F-4384-B834-076B8F305A0F}" type="sibTrans" cxnId="{508817AE-EC18-49FB-A96D-5201A2800574}">
      <dgm:prSet/>
      <dgm:spPr/>
      <dgm:t>
        <a:bodyPr/>
        <a:lstStyle/>
        <a:p>
          <a:endParaRPr lang="en-IN"/>
        </a:p>
      </dgm:t>
    </dgm:pt>
    <dgm:pt modelId="{DA0F4D78-4E07-4373-8F24-BBF5C6D5F7A3}">
      <dgm:prSet/>
      <dgm:spPr/>
      <dgm:t>
        <a:bodyPr/>
        <a:lstStyle/>
        <a:p>
          <a:r>
            <a:rPr lang="en-US" dirty="0"/>
            <a:t>It is a web standard (but not supported identically by all browsers)</a:t>
          </a:r>
          <a:endParaRPr lang="en-US" b="0" i="0" dirty="0">
            <a:solidFill>
              <a:srgbClr val="4D5156"/>
            </a:solidFill>
            <a:effectLst/>
            <a:latin typeface="arial" panose="020B0604020202020204" pitchFamily="34" charset="0"/>
          </a:endParaRPr>
        </a:p>
      </dgm:t>
    </dgm:pt>
    <dgm:pt modelId="{55510CBC-4655-43F1-BAA5-7AD616627AD7}" type="parTrans" cxnId="{1481D047-5329-43E7-AB2D-E011610B74A8}">
      <dgm:prSet/>
      <dgm:spPr/>
      <dgm:t>
        <a:bodyPr/>
        <a:lstStyle/>
        <a:p>
          <a:endParaRPr lang="en-IN"/>
        </a:p>
      </dgm:t>
    </dgm:pt>
    <dgm:pt modelId="{E54F9DF6-5574-4D82-BC7E-DF3D3C43D8CE}" type="sibTrans" cxnId="{1481D047-5329-43E7-AB2D-E011610B74A8}">
      <dgm:prSet/>
      <dgm:spPr/>
      <dgm:t>
        <a:bodyPr/>
        <a:lstStyle/>
        <a:p>
          <a:endParaRPr lang="en-IN"/>
        </a:p>
      </dgm:t>
    </dgm:pt>
    <dgm:pt modelId="{FC20F1B9-3D62-4B0F-986C-3B25B4D1F859}">
      <dgm:prSet/>
      <dgm:spPr/>
      <dgm:t>
        <a:bodyPr/>
        <a:lstStyle/>
        <a:p>
          <a:r>
            <a:rPr lang="en-US" b="0" i="0" dirty="0">
              <a:solidFill>
                <a:srgbClr val="000000"/>
              </a:solidFill>
              <a:effectLst/>
              <a:latin typeface="Verdana" panose="020B0604030504040204" pitchFamily="34" charset="0"/>
            </a:rPr>
            <a:t>Organization ECMA defines standards and offers the Specification and JS follows that thus ECMAScript is the official name of the JavaScript language</a:t>
          </a:r>
          <a:endParaRPr lang="en-IN" dirty="0"/>
        </a:p>
      </dgm:t>
    </dgm:pt>
    <dgm:pt modelId="{EFFCBC37-F4A0-4264-861E-DA0A70D31FF6}" type="parTrans" cxnId="{39660573-FC1C-4303-8194-D6CBA1D0DB77}">
      <dgm:prSet/>
      <dgm:spPr/>
      <dgm:t>
        <a:bodyPr/>
        <a:lstStyle/>
        <a:p>
          <a:endParaRPr lang="en-IN"/>
        </a:p>
      </dgm:t>
    </dgm:pt>
    <dgm:pt modelId="{91B726F8-8CB1-4F05-8E37-BA6C97BA2B70}" type="sibTrans" cxnId="{39660573-FC1C-4303-8194-D6CBA1D0DB77}">
      <dgm:prSet/>
      <dgm:spPr/>
      <dgm:t>
        <a:bodyPr/>
        <a:lstStyle/>
        <a:p>
          <a:endParaRPr lang="en-IN"/>
        </a:p>
      </dgm:t>
    </dgm:pt>
    <dgm:pt modelId="{2246D269-F668-499A-8890-F2ABC83BFC8E}" type="pres">
      <dgm:prSet presAssocID="{31F7A12D-B9B8-43F0-B8EE-FD883101C9AE}" presName="compositeShape" presStyleCnt="0">
        <dgm:presLayoutVars>
          <dgm:dir/>
          <dgm:resizeHandles/>
        </dgm:presLayoutVars>
      </dgm:prSet>
      <dgm:spPr/>
    </dgm:pt>
    <dgm:pt modelId="{0624C6E1-B5CC-4D14-B813-2F4A1A83CC41}" type="pres">
      <dgm:prSet presAssocID="{31F7A12D-B9B8-43F0-B8EE-FD883101C9AE}" presName="pyramid" presStyleLbl="node1" presStyleIdx="0" presStyleCnt="1"/>
      <dgm:spPr/>
    </dgm:pt>
    <dgm:pt modelId="{F36EA47C-9E86-4D9E-B697-FC76187CD54D}" type="pres">
      <dgm:prSet presAssocID="{31F7A12D-B9B8-43F0-B8EE-FD883101C9AE}" presName="theList" presStyleCnt="0"/>
      <dgm:spPr/>
    </dgm:pt>
    <dgm:pt modelId="{80A20987-F0EB-4BFE-A069-7E02FCA89194}" type="pres">
      <dgm:prSet presAssocID="{90374A6E-8DFD-4A83-87D4-4F91D67232CE}" presName="aNode" presStyleLbl="fgAcc1" presStyleIdx="0" presStyleCnt="6">
        <dgm:presLayoutVars>
          <dgm:bulletEnabled val="1"/>
        </dgm:presLayoutVars>
      </dgm:prSet>
      <dgm:spPr/>
    </dgm:pt>
    <dgm:pt modelId="{95375CB0-CECE-4FD5-994C-0EACBEF118CF}" type="pres">
      <dgm:prSet presAssocID="{90374A6E-8DFD-4A83-87D4-4F91D67232CE}" presName="aSpace" presStyleCnt="0"/>
      <dgm:spPr/>
    </dgm:pt>
    <dgm:pt modelId="{59811CC2-BB37-40F6-8501-2759182F42E8}" type="pres">
      <dgm:prSet presAssocID="{C1C2BC30-7E3B-434A-B843-BC7E2B0D9D6D}" presName="aNode" presStyleLbl="fgAcc1" presStyleIdx="1" presStyleCnt="6">
        <dgm:presLayoutVars>
          <dgm:bulletEnabled val="1"/>
        </dgm:presLayoutVars>
      </dgm:prSet>
      <dgm:spPr/>
    </dgm:pt>
    <dgm:pt modelId="{77815F30-BE34-4EEC-BF6E-5895E730FD53}" type="pres">
      <dgm:prSet presAssocID="{C1C2BC30-7E3B-434A-B843-BC7E2B0D9D6D}" presName="aSpace" presStyleCnt="0"/>
      <dgm:spPr/>
    </dgm:pt>
    <dgm:pt modelId="{7AD232F4-AC0C-4F88-8952-690C8656EF4F}" type="pres">
      <dgm:prSet presAssocID="{B36E8666-3672-4DDB-9067-641706DB639D}" presName="aNode" presStyleLbl="fgAcc1" presStyleIdx="2" presStyleCnt="6">
        <dgm:presLayoutVars>
          <dgm:bulletEnabled val="1"/>
        </dgm:presLayoutVars>
      </dgm:prSet>
      <dgm:spPr/>
    </dgm:pt>
    <dgm:pt modelId="{E73E23BE-23D2-4D4E-9760-791B5EBDC283}" type="pres">
      <dgm:prSet presAssocID="{B36E8666-3672-4DDB-9067-641706DB639D}" presName="aSpace" presStyleCnt="0"/>
      <dgm:spPr/>
    </dgm:pt>
    <dgm:pt modelId="{86F98E78-9CDA-4A75-A828-4A17428D6E35}" type="pres">
      <dgm:prSet presAssocID="{F716CFD3-48FD-44A4-BFC4-CB220AAABDF5}" presName="aNode" presStyleLbl="fgAcc1" presStyleIdx="3" presStyleCnt="6">
        <dgm:presLayoutVars>
          <dgm:bulletEnabled val="1"/>
        </dgm:presLayoutVars>
      </dgm:prSet>
      <dgm:spPr/>
    </dgm:pt>
    <dgm:pt modelId="{FA88547E-6EF0-418F-8103-A81A85B45226}" type="pres">
      <dgm:prSet presAssocID="{F716CFD3-48FD-44A4-BFC4-CB220AAABDF5}" presName="aSpace" presStyleCnt="0"/>
      <dgm:spPr/>
    </dgm:pt>
    <dgm:pt modelId="{EA638443-390E-40A1-87F7-604252246416}" type="pres">
      <dgm:prSet presAssocID="{DA0F4D78-4E07-4373-8F24-BBF5C6D5F7A3}" presName="aNode" presStyleLbl="fgAcc1" presStyleIdx="4" presStyleCnt="6">
        <dgm:presLayoutVars>
          <dgm:bulletEnabled val="1"/>
        </dgm:presLayoutVars>
      </dgm:prSet>
      <dgm:spPr/>
    </dgm:pt>
    <dgm:pt modelId="{3B73207B-62A1-49DE-A39F-25F87BB63865}" type="pres">
      <dgm:prSet presAssocID="{DA0F4D78-4E07-4373-8F24-BBF5C6D5F7A3}" presName="aSpace" presStyleCnt="0"/>
      <dgm:spPr/>
    </dgm:pt>
    <dgm:pt modelId="{2B214964-F72D-4F25-A415-8A6845603472}" type="pres">
      <dgm:prSet presAssocID="{FC20F1B9-3D62-4B0F-986C-3B25B4D1F859}" presName="aNode" presStyleLbl="fgAcc1" presStyleIdx="5" presStyleCnt="6">
        <dgm:presLayoutVars>
          <dgm:bulletEnabled val="1"/>
        </dgm:presLayoutVars>
      </dgm:prSet>
      <dgm:spPr/>
    </dgm:pt>
    <dgm:pt modelId="{2E5B02D3-9E6E-4237-AB84-083C884B19C9}" type="pres">
      <dgm:prSet presAssocID="{FC20F1B9-3D62-4B0F-986C-3B25B4D1F859}" presName="aSpace" presStyleCnt="0"/>
      <dgm:spPr/>
    </dgm:pt>
  </dgm:ptLst>
  <dgm:cxnLst>
    <dgm:cxn modelId="{3B540003-B5FF-4020-846F-3B098218AD41}" type="presOf" srcId="{90374A6E-8DFD-4A83-87D4-4F91D67232CE}" destId="{80A20987-F0EB-4BFE-A069-7E02FCA89194}" srcOrd="0" destOrd="0" presId="urn:microsoft.com/office/officeart/2005/8/layout/pyramid2"/>
    <dgm:cxn modelId="{6211BC21-D86C-4008-A61A-86808F702AE5}" type="presOf" srcId="{31F7A12D-B9B8-43F0-B8EE-FD883101C9AE}" destId="{2246D269-F668-499A-8890-F2ABC83BFC8E}" srcOrd="0" destOrd="0" presId="urn:microsoft.com/office/officeart/2005/8/layout/pyramid2"/>
    <dgm:cxn modelId="{D1E8323A-F750-4431-9F08-0CA9F94D0AA5}" type="presOf" srcId="{DA0F4D78-4E07-4373-8F24-BBF5C6D5F7A3}" destId="{EA638443-390E-40A1-87F7-604252246416}" srcOrd="0" destOrd="0" presId="urn:microsoft.com/office/officeart/2005/8/layout/pyramid2"/>
    <dgm:cxn modelId="{9295555D-44B5-4145-97F5-B0DCCE5D25BB}" srcId="{31F7A12D-B9B8-43F0-B8EE-FD883101C9AE}" destId="{C1C2BC30-7E3B-434A-B843-BC7E2B0D9D6D}" srcOrd="1" destOrd="0" parTransId="{BCF1291B-4FCC-482F-80BD-267BAC8EBDF4}" sibTransId="{156DA061-EBFD-489B-B3EF-24F7DA89277E}"/>
    <dgm:cxn modelId="{1481D047-5329-43E7-AB2D-E011610B74A8}" srcId="{31F7A12D-B9B8-43F0-B8EE-FD883101C9AE}" destId="{DA0F4D78-4E07-4373-8F24-BBF5C6D5F7A3}" srcOrd="4" destOrd="0" parTransId="{55510CBC-4655-43F1-BAA5-7AD616627AD7}" sibTransId="{E54F9DF6-5574-4D82-BC7E-DF3D3C43D8CE}"/>
    <dgm:cxn modelId="{39660573-FC1C-4303-8194-D6CBA1D0DB77}" srcId="{31F7A12D-B9B8-43F0-B8EE-FD883101C9AE}" destId="{FC20F1B9-3D62-4B0F-986C-3B25B4D1F859}" srcOrd="5" destOrd="0" parTransId="{EFFCBC37-F4A0-4264-861E-DA0A70D31FF6}" sibTransId="{91B726F8-8CB1-4F05-8E37-BA6C97BA2B70}"/>
    <dgm:cxn modelId="{09421555-12EA-4A2F-844B-6B05BD26CC2F}" srcId="{31F7A12D-B9B8-43F0-B8EE-FD883101C9AE}" destId="{B36E8666-3672-4DDB-9067-641706DB639D}" srcOrd="2" destOrd="0" parTransId="{2E1849EC-71AC-465A-A10D-0E27AFD1F589}" sibTransId="{80F9D51D-DD54-4976-AB1F-1691FEA89740}"/>
    <dgm:cxn modelId="{A786E280-668F-438F-A609-EB1A067D32CE}" srcId="{31F7A12D-B9B8-43F0-B8EE-FD883101C9AE}" destId="{90374A6E-8DFD-4A83-87D4-4F91D67232CE}" srcOrd="0" destOrd="0" parTransId="{3382F6A7-8898-48D9-844F-11A344237A81}" sibTransId="{D756929F-DA5F-4EB0-A199-1187E1E928EC}"/>
    <dgm:cxn modelId="{A4DFBE91-53E4-4633-8EFE-29834F988D2F}" type="presOf" srcId="{B36E8666-3672-4DDB-9067-641706DB639D}" destId="{7AD232F4-AC0C-4F88-8952-690C8656EF4F}" srcOrd="0" destOrd="0" presId="urn:microsoft.com/office/officeart/2005/8/layout/pyramid2"/>
    <dgm:cxn modelId="{508817AE-EC18-49FB-A96D-5201A2800574}" srcId="{31F7A12D-B9B8-43F0-B8EE-FD883101C9AE}" destId="{F716CFD3-48FD-44A4-BFC4-CB220AAABDF5}" srcOrd="3" destOrd="0" parTransId="{6EFEB60E-A096-499E-961F-CC8E89300E73}" sibTransId="{C277AE40-D18F-4384-B834-076B8F305A0F}"/>
    <dgm:cxn modelId="{CE7364B7-681A-4CFD-91D3-23EEB71B7001}" type="presOf" srcId="{F716CFD3-48FD-44A4-BFC4-CB220AAABDF5}" destId="{86F98E78-9CDA-4A75-A828-4A17428D6E35}" srcOrd="0" destOrd="0" presId="urn:microsoft.com/office/officeart/2005/8/layout/pyramid2"/>
    <dgm:cxn modelId="{8D960DD9-4234-40EF-A612-22FC5914F43C}" type="presOf" srcId="{C1C2BC30-7E3B-434A-B843-BC7E2B0D9D6D}" destId="{59811CC2-BB37-40F6-8501-2759182F42E8}" srcOrd="0" destOrd="0" presId="urn:microsoft.com/office/officeart/2005/8/layout/pyramid2"/>
    <dgm:cxn modelId="{2ACD2EFE-6607-40AF-93E0-2111B584C2EF}" type="presOf" srcId="{FC20F1B9-3D62-4B0F-986C-3B25B4D1F859}" destId="{2B214964-F72D-4F25-A415-8A6845603472}" srcOrd="0" destOrd="0" presId="urn:microsoft.com/office/officeart/2005/8/layout/pyramid2"/>
    <dgm:cxn modelId="{CAF234B9-9E93-49F9-BDB5-19FA474F0E95}" type="presParOf" srcId="{2246D269-F668-499A-8890-F2ABC83BFC8E}" destId="{0624C6E1-B5CC-4D14-B813-2F4A1A83CC41}" srcOrd="0" destOrd="0" presId="urn:microsoft.com/office/officeart/2005/8/layout/pyramid2"/>
    <dgm:cxn modelId="{566A37A1-16FA-4753-B47D-5599C515AC6D}" type="presParOf" srcId="{2246D269-F668-499A-8890-F2ABC83BFC8E}" destId="{F36EA47C-9E86-4D9E-B697-FC76187CD54D}" srcOrd="1" destOrd="0" presId="urn:microsoft.com/office/officeart/2005/8/layout/pyramid2"/>
    <dgm:cxn modelId="{91AF21ED-C7C2-43FA-902E-93F42C78C84C}" type="presParOf" srcId="{F36EA47C-9E86-4D9E-B697-FC76187CD54D}" destId="{80A20987-F0EB-4BFE-A069-7E02FCA89194}" srcOrd="0" destOrd="0" presId="urn:microsoft.com/office/officeart/2005/8/layout/pyramid2"/>
    <dgm:cxn modelId="{AC79B886-4B19-457E-AD29-ECD6F69F0DF4}" type="presParOf" srcId="{F36EA47C-9E86-4D9E-B697-FC76187CD54D}" destId="{95375CB0-CECE-4FD5-994C-0EACBEF118CF}" srcOrd="1" destOrd="0" presId="urn:microsoft.com/office/officeart/2005/8/layout/pyramid2"/>
    <dgm:cxn modelId="{9DCAF96A-FFB0-48B5-9DEE-C4063CB622BA}" type="presParOf" srcId="{F36EA47C-9E86-4D9E-B697-FC76187CD54D}" destId="{59811CC2-BB37-40F6-8501-2759182F42E8}" srcOrd="2" destOrd="0" presId="urn:microsoft.com/office/officeart/2005/8/layout/pyramid2"/>
    <dgm:cxn modelId="{3BA76CBF-CD5B-4F32-8091-AD9741D66D19}" type="presParOf" srcId="{F36EA47C-9E86-4D9E-B697-FC76187CD54D}" destId="{77815F30-BE34-4EEC-BF6E-5895E730FD53}" srcOrd="3" destOrd="0" presId="urn:microsoft.com/office/officeart/2005/8/layout/pyramid2"/>
    <dgm:cxn modelId="{54925125-FE47-4567-B396-596F64405AC4}" type="presParOf" srcId="{F36EA47C-9E86-4D9E-B697-FC76187CD54D}" destId="{7AD232F4-AC0C-4F88-8952-690C8656EF4F}" srcOrd="4" destOrd="0" presId="urn:microsoft.com/office/officeart/2005/8/layout/pyramid2"/>
    <dgm:cxn modelId="{C469EF52-E1AC-4466-B41C-853B3C702543}" type="presParOf" srcId="{F36EA47C-9E86-4D9E-B697-FC76187CD54D}" destId="{E73E23BE-23D2-4D4E-9760-791B5EBDC283}" srcOrd="5" destOrd="0" presId="urn:microsoft.com/office/officeart/2005/8/layout/pyramid2"/>
    <dgm:cxn modelId="{971A0BA2-8B05-4877-B755-F82A6A2C286D}" type="presParOf" srcId="{F36EA47C-9E86-4D9E-B697-FC76187CD54D}" destId="{86F98E78-9CDA-4A75-A828-4A17428D6E35}" srcOrd="6" destOrd="0" presId="urn:microsoft.com/office/officeart/2005/8/layout/pyramid2"/>
    <dgm:cxn modelId="{6E8F1E27-C49C-42E8-ABE8-D789B557E7E7}" type="presParOf" srcId="{F36EA47C-9E86-4D9E-B697-FC76187CD54D}" destId="{FA88547E-6EF0-418F-8103-A81A85B45226}" srcOrd="7" destOrd="0" presId="urn:microsoft.com/office/officeart/2005/8/layout/pyramid2"/>
    <dgm:cxn modelId="{45131FD5-DAF1-45D3-B7E1-49092FCA3102}" type="presParOf" srcId="{F36EA47C-9E86-4D9E-B697-FC76187CD54D}" destId="{EA638443-390E-40A1-87F7-604252246416}" srcOrd="8" destOrd="0" presId="urn:microsoft.com/office/officeart/2005/8/layout/pyramid2"/>
    <dgm:cxn modelId="{D96BD477-1730-406C-85A9-BF43772761FF}" type="presParOf" srcId="{F36EA47C-9E86-4D9E-B697-FC76187CD54D}" destId="{3B73207B-62A1-49DE-A39F-25F87BB63865}" srcOrd="9" destOrd="0" presId="urn:microsoft.com/office/officeart/2005/8/layout/pyramid2"/>
    <dgm:cxn modelId="{E6238564-B1BE-497E-B4E0-8D5C9CDEDD98}" type="presParOf" srcId="{F36EA47C-9E86-4D9E-B697-FC76187CD54D}" destId="{2B214964-F72D-4F25-A415-8A6845603472}" srcOrd="10" destOrd="0" presId="urn:microsoft.com/office/officeart/2005/8/layout/pyramid2"/>
    <dgm:cxn modelId="{311F77B7-D0D4-4346-B096-2E5D7101E40D}" type="presParOf" srcId="{F36EA47C-9E86-4D9E-B697-FC76187CD54D}" destId="{2E5B02D3-9E6E-4237-AB84-083C884B19C9}"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50023B-7244-4A67-8E0E-BA9745F7F84A}" type="doc">
      <dgm:prSet loTypeId="urn:microsoft.com/office/officeart/2005/8/layout/hierarchy6" loCatId="hierarchy" qsTypeId="urn:microsoft.com/office/officeart/2005/8/quickstyle/simple1" qsCatId="simple" csTypeId="urn:microsoft.com/office/officeart/2005/8/colors/accent1_2" csCatId="accent1" phldr="1"/>
      <dgm:spPr/>
    </dgm:pt>
    <dgm:pt modelId="{DAB536AE-9182-4D1B-AF64-B016D084F518}">
      <dgm:prSet phldrT="[Text]"/>
      <dgm:spPr/>
      <dgm:t>
        <a:bodyPr/>
        <a:lstStyle/>
        <a:p>
          <a:r>
            <a:rPr lang="en-US" dirty="0"/>
            <a:t>Spider Monkey By Mozilla Firefox</a:t>
          </a:r>
          <a:endParaRPr lang="en-IN" dirty="0"/>
        </a:p>
      </dgm:t>
    </dgm:pt>
    <dgm:pt modelId="{356F4476-DC6A-4829-975C-6817B38F3F7F}" type="parTrans" cxnId="{E0C7108C-D1F9-4719-AC45-CEB96B5E6DC3}">
      <dgm:prSet/>
      <dgm:spPr/>
      <dgm:t>
        <a:bodyPr/>
        <a:lstStyle/>
        <a:p>
          <a:endParaRPr lang="en-IN"/>
        </a:p>
      </dgm:t>
    </dgm:pt>
    <dgm:pt modelId="{AFC276A8-AF37-4997-97C2-C55EF5BA6F8B}" type="sibTrans" cxnId="{E0C7108C-D1F9-4719-AC45-CEB96B5E6DC3}">
      <dgm:prSet/>
      <dgm:spPr/>
      <dgm:t>
        <a:bodyPr/>
        <a:lstStyle/>
        <a:p>
          <a:endParaRPr lang="en-IN"/>
        </a:p>
      </dgm:t>
    </dgm:pt>
    <dgm:pt modelId="{2977299F-C928-4616-8E51-0118A97E3059}">
      <dgm:prSet phldrT="[Text]"/>
      <dgm:spPr/>
      <dgm:t>
        <a:bodyPr/>
        <a:lstStyle/>
        <a:p>
          <a:r>
            <a:rPr lang="en-US" dirty="0"/>
            <a:t>V8 Engine in the Google Chrome</a:t>
          </a:r>
          <a:endParaRPr lang="en-IN" dirty="0"/>
        </a:p>
      </dgm:t>
    </dgm:pt>
    <dgm:pt modelId="{727826FC-6E0B-4F53-98EB-6A78DF4C9598}" type="parTrans" cxnId="{96531EF2-C07E-48B7-B60C-0B145D45F7D1}">
      <dgm:prSet/>
      <dgm:spPr/>
      <dgm:t>
        <a:bodyPr/>
        <a:lstStyle/>
        <a:p>
          <a:endParaRPr lang="en-IN"/>
        </a:p>
      </dgm:t>
    </dgm:pt>
    <dgm:pt modelId="{1A746FE9-B5C0-4607-A452-4743B481A859}" type="sibTrans" cxnId="{96531EF2-C07E-48B7-B60C-0B145D45F7D1}">
      <dgm:prSet/>
      <dgm:spPr/>
      <dgm:t>
        <a:bodyPr/>
        <a:lstStyle/>
        <a:p>
          <a:endParaRPr lang="en-IN"/>
        </a:p>
      </dgm:t>
    </dgm:pt>
    <dgm:pt modelId="{5C7557A4-7BA2-4F0C-95CB-820EF48CB953}">
      <dgm:prSet phldrT="[Text]"/>
      <dgm:spPr/>
      <dgm:t>
        <a:bodyPr/>
        <a:lstStyle/>
        <a:p>
          <a:r>
            <a:rPr lang="en-US" dirty="0"/>
            <a:t>JavaScript Engine</a:t>
          </a:r>
          <a:endParaRPr lang="en-IN" dirty="0"/>
        </a:p>
      </dgm:t>
    </dgm:pt>
    <dgm:pt modelId="{37B931F2-3B00-4775-9F11-7A43FC12DCBB}" type="parTrans" cxnId="{7C56E8DB-332B-4390-B276-9282B8A2853C}">
      <dgm:prSet/>
      <dgm:spPr/>
      <dgm:t>
        <a:bodyPr/>
        <a:lstStyle/>
        <a:p>
          <a:endParaRPr lang="en-IN"/>
        </a:p>
      </dgm:t>
    </dgm:pt>
    <dgm:pt modelId="{CC47F3AF-81F1-4930-A516-6C175768B98D}" type="sibTrans" cxnId="{7C56E8DB-332B-4390-B276-9282B8A2853C}">
      <dgm:prSet/>
      <dgm:spPr/>
      <dgm:t>
        <a:bodyPr/>
        <a:lstStyle/>
        <a:p>
          <a:endParaRPr lang="en-IN"/>
        </a:p>
      </dgm:t>
    </dgm:pt>
    <dgm:pt modelId="{7A86FF84-3AE0-4C0A-B88D-8E52AB3508CA}">
      <dgm:prSet phldrT="[Text]"/>
      <dgm:spPr/>
      <dgm:t>
        <a:bodyPr/>
        <a:lstStyle/>
        <a:p>
          <a:r>
            <a:rPr lang="en-US" dirty="0"/>
            <a:t>Different Engines</a:t>
          </a:r>
          <a:endParaRPr lang="en-IN" dirty="0"/>
        </a:p>
      </dgm:t>
    </dgm:pt>
    <dgm:pt modelId="{C5CE6E8B-0726-4693-8F29-298FC42356D7}" type="parTrans" cxnId="{76803A55-67F7-412B-8A4F-391F711E5FDE}">
      <dgm:prSet/>
      <dgm:spPr/>
      <dgm:t>
        <a:bodyPr/>
        <a:lstStyle/>
        <a:p>
          <a:endParaRPr lang="en-IN"/>
        </a:p>
      </dgm:t>
    </dgm:pt>
    <dgm:pt modelId="{8C85CF5C-A07E-4B87-AA04-F3FE06DFB233}" type="sibTrans" cxnId="{76803A55-67F7-412B-8A4F-391F711E5FDE}">
      <dgm:prSet/>
      <dgm:spPr/>
      <dgm:t>
        <a:bodyPr/>
        <a:lstStyle/>
        <a:p>
          <a:endParaRPr lang="en-IN"/>
        </a:p>
      </dgm:t>
    </dgm:pt>
    <dgm:pt modelId="{0AB9CD4B-45A8-414F-9731-BDBE27BCCB96}">
      <dgm:prSet phldrT="[Text]"/>
      <dgm:spPr/>
      <dgm:t>
        <a:bodyPr/>
        <a:lstStyle/>
        <a:p>
          <a:r>
            <a:rPr lang="en-US"/>
            <a:t>Web Browsers</a:t>
          </a:r>
          <a:endParaRPr lang="en-IN" dirty="0"/>
        </a:p>
      </dgm:t>
    </dgm:pt>
    <dgm:pt modelId="{22DBFD65-31CF-4B62-9E65-F0DCAB0DDCD5}" type="parTrans" cxnId="{32987176-A857-41F0-ADA4-98A32D8C2076}">
      <dgm:prSet/>
      <dgm:spPr/>
      <dgm:t>
        <a:bodyPr/>
        <a:lstStyle/>
        <a:p>
          <a:endParaRPr lang="en-IN"/>
        </a:p>
      </dgm:t>
    </dgm:pt>
    <dgm:pt modelId="{230116BE-A601-4A68-BBF6-C8322001E24C}" type="sibTrans" cxnId="{32987176-A857-41F0-ADA4-98A32D8C2076}">
      <dgm:prSet/>
      <dgm:spPr/>
      <dgm:t>
        <a:bodyPr/>
        <a:lstStyle/>
        <a:p>
          <a:endParaRPr lang="en-IN"/>
        </a:p>
      </dgm:t>
    </dgm:pt>
    <dgm:pt modelId="{0BFE737B-479C-4AA3-842C-48A5531088C8}">
      <dgm:prSet phldrT="[Text]"/>
      <dgm:spPr/>
      <dgm:t>
        <a:bodyPr/>
        <a:lstStyle/>
        <a:p>
          <a:r>
            <a:rPr lang="en-US" dirty="0"/>
            <a:t>Embedded V8</a:t>
          </a:r>
          <a:endParaRPr lang="en-IN" dirty="0"/>
        </a:p>
      </dgm:t>
    </dgm:pt>
    <dgm:pt modelId="{60AE1AEF-B79F-4E45-8061-0D88A885D6A4}" type="parTrans" cxnId="{A8701EAA-EAD7-4F04-9A2C-016804E6DEED}">
      <dgm:prSet/>
      <dgm:spPr/>
      <dgm:t>
        <a:bodyPr/>
        <a:lstStyle/>
        <a:p>
          <a:endParaRPr lang="en-IN"/>
        </a:p>
      </dgm:t>
    </dgm:pt>
    <dgm:pt modelId="{6AC3F4E3-C749-4017-BBBC-E5D84D4633DE}" type="sibTrans" cxnId="{A8701EAA-EAD7-4F04-9A2C-016804E6DEED}">
      <dgm:prSet/>
      <dgm:spPr/>
      <dgm:t>
        <a:bodyPr/>
        <a:lstStyle/>
        <a:p>
          <a:endParaRPr lang="en-IN"/>
        </a:p>
      </dgm:t>
    </dgm:pt>
    <dgm:pt modelId="{DF0BFB34-27BA-48CC-A871-6BA26375B59B}">
      <dgm:prSet phldrT="[Text]"/>
      <dgm:spPr/>
      <dgm:t>
        <a:bodyPr/>
        <a:lstStyle/>
        <a:p>
          <a:r>
            <a:rPr lang="en-US" dirty="0"/>
            <a:t>NODE for Operating Systems</a:t>
          </a:r>
          <a:endParaRPr lang="en-IN" dirty="0"/>
        </a:p>
      </dgm:t>
    </dgm:pt>
    <dgm:pt modelId="{CC49B320-17EC-49CB-8885-807B6C728B59}" type="parTrans" cxnId="{863BCB78-EEA6-470A-90F8-6E37A5FF455B}">
      <dgm:prSet/>
      <dgm:spPr/>
      <dgm:t>
        <a:bodyPr/>
        <a:lstStyle/>
        <a:p>
          <a:endParaRPr lang="en-IN"/>
        </a:p>
      </dgm:t>
    </dgm:pt>
    <dgm:pt modelId="{E4C3386A-27B9-4BF1-ACB9-E36D5475BC99}" type="sibTrans" cxnId="{863BCB78-EEA6-470A-90F8-6E37A5FF455B}">
      <dgm:prSet/>
      <dgm:spPr/>
      <dgm:t>
        <a:bodyPr/>
        <a:lstStyle/>
        <a:p>
          <a:endParaRPr lang="en-IN"/>
        </a:p>
      </dgm:t>
    </dgm:pt>
    <dgm:pt modelId="{3DCAEA3A-DA01-44CE-A415-11C38AB23ADD}">
      <dgm:prSet phldrT="[Text]"/>
      <dgm:spPr/>
      <dgm:t>
        <a:bodyPr/>
        <a:lstStyle/>
        <a:p>
          <a:r>
            <a:rPr lang="en-US" dirty="0"/>
            <a:t>C++ Code</a:t>
          </a:r>
          <a:endParaRPr lang="en-IN" dirty="0"/>
        </a:p>
      </dgm:t>
    </dgm:pt>
    <dgm:pt modelId="{A6CD1D78-CA43-4D95-8D5A-1108C672D683}" type="parTrans" cxnId="{1C4DDC62-1493-4037-807B-06E4BBF8E7CC}">
      <dgm:prSet/>
      <dgm:spPr/>
      <dgm:t>
        <a:bodyPr/>
        <a:lstStyle/>
        <a:p>
          <a:endParaRPr lang="en-IN"/>
        </a:p>
      </dgm:t>
    </dgm:pt>
    <dgm:pt modelId="{4497B98F-A0C0-4EDE-B999-8D3BB8E18C53}" type="sibTrans" cxnId="{1C4DDC62-1493-4037-807B-06E4BBF8E7CC}">
      <dgm:prSet/>
      <dgm:spPr/>
      <dgm:t>
        <a:bodyPr/>
        <a:lstStyle/>
        <a:p>
          <a:endParaRPr lang="en-IN"/>
        </a:p>
      </dgm:t>
    </dgm:pt>
    <dgm:pt modelId="{3291972C-FCDB-442E-BF12-6D6954ACA6D8}" type="pres">
      <dgm:prSet presAssocID="{DB50023B-7244-4A67-8E0E-BA9745F7F84A}" presName="mainComposite" presStyleCnt="0">
        <dgm:presLayoutVars>
          <dgm:chPref val="1"/>
          <dgm:dir/>
          <dgm:animOne val="branch"/>
          <dgm:animLvl val="lvl"/>
          <dgm:resizeHandles val="exact"/>
        </dgm:presLayoutVars>
      </dgm:prSet>
      <dgm:spPr/>
    </dgm:pt>
    <dgm:pt modelId="{50C76EA6-3168-47AC-BB81-D176E952D71D}" type="pres">
      <dgm:prSet presAssocID="{DB50023B-7244-4A67-8E0E-BA9745F7F84A}" presName="hierFlow" presStyleCnt="0"/>
      <dgm:spPr/>
    </dgm:pt>
    <dgm:pt modelId="{106BB6FE-6014-4E4B-BFD9-DDBA665342F3}" type="pres">
      <dgm:prSet presAssocID="{DB50023B-7244-4A67-8E0E-BA9745F7F84A}" presName="firstBuf" presStyleCnt="0"/>
      <dgm:spPr/>
    </dgm:pt>
    <dgm:pt modelId="{2D29071F-18F3-40B0-9B48-BC7F755357A0}" type="pres">
      <dgm:prSet presAssocID="{DB50023B-7244-4A67-8E0E-BA9745F7F84A}" presName="hierChild1" presStyleCnt="0">
        <dgm:presLayoutVars>
          <dgm:chPref val="1"/>
          <dgm:animOne val="branch"/>
          <dgm:animLvl val="lvl"/>
        </dgm:presLayoutVars>
      </dgm:prSet>
      <dgm:spPr/>
    </dgm:pt>
    <dgm:pt modelId="{4ECFB8BB-E523-4312-B195-7250EF29FCD2}" type="pres">
      <dgm:prSet presAssocID="{5C7557A4-7BA2-4F0C-95CB-820EF48CB953}" presName="Name14" presStyleCnt="0"/>
      <dgm:spPr/>
    </dgm:pt>
    <dgm:pt modelId="{65BADF42-D224-40CD-86CF-E751AE537F2F}" type="pres">
      <dgm:prSet presAssocID="{5C7557A4-7BA2-4F0C-95CB-820EF48CB953}" presName="level1Shape" presStyleLbl="node0" presStyleIdx="0" presStyleCnt="1">
        <dgm:presLayoutVars>
          <dgm:chPref val="3"/>
        </dgm:presLayoutVars>
      </dgm:prSet>
      <dgm:spPr/>
    </dgm:pt>
    <dgm:pt modelId="{5D651C61-346F-4972-8318-24D6F70E049A}" type="pres">
      <dgm:prSet presAssocID="{5C7557A4-7BA2-4F0C-95CB-820EF48CB953}" presName="hierChild2" presStyleCnt="0"/>
      <dgm:spPr/>
    </dgm:pt>
    <dgm:pt modelId="{E0E51CF5-2C7D-4AC4-849E-2F7DD1D85F1B}" type="pres">
      <dgm:prSet presAssocID="{356F4476-DC6A-4829-975C-6817B38F3F7F}" presName="Name19" presStyleLbl="parChTrans1D2" presStyleIdx="0" presStyleCnt="2"/>
      <dgm:spPr/>
    </dgm:pt>
    <dgm:pt modelId="{F358C634-1425-4E1F-BB3F-08D17F944C98}" type="pres">
      <dgm:prSet presAssocID="{DAB536AE-9182-4D1B-AF64-B016D084F518}" presName="Name21" presStyleCnt="0"/>
      <dgm:spPr/>
    </dgm:pt>
    <dgm:pt modelId="{1E2FF23D-E0CB-4784-B610-070BE33244F1}" type="pres">
      <dgm:prSet presAssocID="{DAB536AE-9182-4D1B-AF64-B016D084F518}" presName="level2Shape" presStyleLbl="node2" presStyleIdx="0" presStyleCnt="2"/>
      <dgm:spPr/>
    </dgm:pt>
    <dgm:pt modelId="{6B25F23F-E178-4925-8559-2AC73E11990E}" type="pres">
      <dgm:prSet presAssocID="{DAB536AE-9182-4D1B-AF64-B016D084F518}" presName="hierChild3" presStyleCnt="0"/>
      <dgm:spPr/>
    </dgm:pt>
    <dgm:pt modelId="{7B51A210-765B-405A-ABAB-AEE857A70588}" type="pres">
      <dgm:prSet presAssocID="{727826FC-6E0B-4F53-98EB-6A78DF4C9598}" presName="Name19" presStyleLbl="parChTrans1D2" presStyleIdx="1" presStyleCnt="2"/>
      <dgm:spPr/>
    </dgm:pt>
    <dgm:pt modelId="{9FBBC405-9C82-4A7B-A4E8-42786AC65909}" type="pres">
      <dgm:prSet presAssocID="{2977299F-C928-4616-8E51-0118A97E3059}" presName="Name21" presStyleCnt="0"/>
      <dgm:spPr/>
    </dgm:pt>
    <dgm:pt modelId="{D88A013B-C23D-4EE5-B176-329C889DB349}" type="pres">
      <dgm:prSet presAssocID="{2977299F-C928-4616-8E51-0118A97E3059}" presName="level2Shape" presStyleLbl="node2" presStyleIdx="1" presStyleCnt="2"/>
      <dgm:spPr/>
    </dgm:pt>
    <dgm:pt modelId="{E14C8C21-96B9-4293-9BDC-5C6C46EC8BE8}" type="pres">
      <dgm:prSet presAssocID="{2977299F-C928-4616-8E51-0118A97E3059}" presName="hierChild3" presStyleCnt="0"/>
      <dgm:spPr/>
    </dgm:pt>
    <dgm:pt modelId="{54B4E539-DFEC-4141-9540-8FDDF8F0A9E5}" type="pres">
      <dgm:prSet presAssocID="{A6CD1D78-CA43-4D95-8D5A-1108C672D683}" presName="Name19" presStyleLbl="parChTrans1D3" presStyleIdx="0" presStyleCnt="2"/>
      <dgm:spPr/>
    </dgm:pt>
    <dgm:pt modelId="{3A18B5B6-5F6A-47E7-B78F-C3EAD1B61AB5}" type="pres">
      <dgm:prSet presAssocID="{3DCAEA3A-DA01-44CE-A415-11C38AB23ADD}" presName="Name21" presStyleCnt="0"/>
      <dgm:spPr/>
    </dgm:pt>
    <dgm:pt modelId="{D260B361-DECE-44FF-95FA-95035093609E}" type="pres">
      <dgm:prSet presAssocID="{3DCAEA3A-DA01-44CE-A415-11C38AB23ADD}" presName="level2Shape" presStyleLbl="node3" presStyleIdx="0" presStyleCnt="2"/>
      <dgm:spPr/>
    </dgm:pt>
    <dgm:pt modelId="{010E932A-B594-4B0B-866D-8F69601765D9}" type="pres">
      <dgm:prSet presAssocID="{3DCAEA3A-DA01-44CE-A415-11C38AB23ADD}" presName="hierChild3" presStyleCnt="0"/>
      <dgm:spPr/>
    </dgm:pt>
    <dgm:pt modelId="{5D3C76B8-D00B-429B-9BF2-16C62B79CA12}" type="pres">
      <dgm:prSet presAssocID="{60AE1AEF-B79F-4E45-8061-0D88A885D6A4}" presName="Name19" presStyleLbl="parChTrans1D3" presStyleIdx="1" presStyleCnt="2"/>
      <dgm:spPr/>
    </dgm:pt>
    <dgm:pt modelId="{B9F2A0DC-0497-4D80-A7B4-4CFE155DD26F}" type="pres">
      <dgm:prSet presAssocID="{0BFE737B-479C-4AA3-842C-48A5531088C8}" presName="Name21" presStyleCnt="0"/>
      <dgm:spPr/>
    </dgm:pt>
    <dgm:pt modelId="{65ADA58D-9968-4BB4-89B7-2F9E17F8C36A}" type="pres">
      <dgm:prSet presAssocID="{0BFE737B-479C-4AA3-842C-48A5531088C8}" presName="level2Shape" presStyleLbl="node3" presStyleIdx="1" presStyleCnt="2"/>
      <dgm:spPr/>
    </dgm:pt>
    <dgm:pt modelId="{5DB95335-560C-46EF-858F-939FAB14389E}" type="pres">
      <dgm:prSet presAssocID="{0BFE737B-479C-4AA3-842C-48A5531088C8}" presName="hierChild3" presStyleCnt="0"/>
      <dgm:spPr/>
    </dgm:pt>
    <dgm:pt modelId="{E96E34EE-F244-49DC-AA2D-1838E9241191}" type="pres">
      <dgm:prSet presAssocID="{DB50023B-7244-4A67-8E0E-BA9745F7F84A}" presName="bgShapesFlow" presStyleCnt="0"/>
      <dgm:spPr/>
    </dgm:pt>
    <dgm:pt modelId="{4F57CABC-92F7-46B8-95FB-970A4450B37E}" type="pres">
      <dgm:prSet presAssocID="{0AB9CD4B-45A8-414F-9731-BDBE27BCCB96}" presName="rectComp" presStyleCnt="0"/>
      <dgm:spPr/>
    </dgm:pt>
    <dgm:pt modelId="{806D392D-0907-4ABF-96CB-42E1C7D5DB38}" type="pres">
      <dgm:prSet presAssocID="{0AB9CD4B-45A8-414F-9731-BDBE27BCCB96}" presName="bgRect" presStyleLbl="bgShp" presStyleIdx="0" presStyleCnt="3"/>
      <dgm:spPr/>
    </dgm:pt>
    <dgm:pt modelId="{1A8503F4-E0AB-43F1-89F5-DFE847B1265D}" type="pres">
      <dgm:prSet presAssocID="{0AB9CD4B-45A8-414F-9731-BDBE27BCCB96}" presName="bgRectTx" presStyleLbl="bgShp" presStyleIdx="0" presStyleCnt="3">
        <dgm:presLayoutVars>
          <dgm:bulletEnabled val="1"/>
        </dgm:presLayoutVars>
      </dgm:prSet>
      <dgm:spPr/>
    </dgm:pt>
    <dgm:pt modelId="{AC382D14-89A0-4EFD-82F1-A0AE7F0F1DFD}" type="pres">
      <dgm:prSet presAssocID="{0AB9CD4B-45A8-414F-9731-BDBE27BCCB96}" presName="spComp" presStyleCnt="0"/>
      <dgm:spPr/>
    </dgm:pt>
    <dgm:pt modelId="{27124137-D451-41EF-9D4B-37B7E10B3DA6}" type="pres">
      <dgm:prSet presAssocID="{0AB9CD4B-45A8-414F-9731-BDBE27BCCB96}" presName="vSp" presStyleCnt="0"/>
      <dgm:spPr/>
    </dgm:pt>
    <dgm:pt modelId="{A244AD92-48B4-486F-915F-B00694A35374}" type="pres">
      <dgm:prSet presAssocID="{7A86FF84-3AE0-4C0A-B88D-8E52AB3508CA}" presName="rectComp" presStyleCnt="0"/>
      <dgm:spPr/>
    </dgm:pt>
    <dgm:pt modelId="{E748305A-8C2C-4CF7-BBCA-1E13914D2491}" type="pres">
      <dgm:prSet presAssocID="{7A86FF84-3AE0-4C0A-B88D-8E52AB3508CA}" presName="bgRect" presStyleLbl="bgShp" presStyleIdx="1" presStyleCnt="3"/>
      <dgm:spPr/>
    </dgm:pt>
    <dgm:pt modelId="{4D4A3266-8A5E-4056-B44F-D3C129FEA3E4}" type="pres">
      <dgm:prSet presAssocID="{7A86FF84-3AE0-4C0A-B88D-8E52AB3508CA}" presName="bgRectTx" presStyleLbl="bgShp" presStyleIdx="1" presStyleCnt="3">
        <dgm:presLayoutVars>
          <dgm:bulletEnabled val="1"/>
        </dgm:presLayoutVars>
      </dgm:prSet>
      <dgm:spPr/>
    </dgm:pt>
    <dgm:pt modelId="{0852342E-D509-419A-B733-7203346D57A1}" type="pres">
      <dgm:prSet presAssocID="{7A86FF84-3AE0-4C0A-B88D-8E52AB3508CA}" presName="spComp" presStyleCnt="0"/>
      <dgm:spPr/>
    </dgm:pt>
    <dgm:pt modelId="{C61DB820-08BF-4EA2-B8C9-15E933B7277A}" type="pres">
      <dgm:prSet presAssocID="{7A86FF84-3AE0-4C0A-B88D-8E52AB3508CA}" presName="vSp" presStyleCnt="0"/>
      <dgm:spPr/>
    </dgm:pt>
    <dgm:pt modelId="{7488C8CD-5EC4-4906-92BD-1EBE7D7DC590}" type="pres">
      <dgm:prSet presAssocID="{DF0BFB34-27BA-48CC-A871-6BA26375B59B}" presName="rectComp" presStyleCnt="0"/>
      <dgm:spPr/>
    </dgm:pt>
    <dgm:pt modelId="{43A6FAAE-3A01-4403-813E-2A8A1B8869F3}" type="pres">
      <dgm:prSet presAssocID="{DF0BFB34-27BA-48CC-A871-6BA26375B59B}" presName="bgRect" presStyleLbl="bgShp" presStyleIdx="2" presStyleCnt="3"/>
      <dgm:spPr/>
    </dgm:pt>
    <dgm:pt modelId="{7016BA4B-EAAF-4CD5-A242-754D6CF4F246}" type="pres">
      <dgm:prSet presAssocID="{DF0BFB34-27BA-48CC-A871-6BA26375B59B}" presName="bgRectTx" presStyleLbl="bgShp" presStyleIdx="2" presStyleCnt="3">
        <dgm:presLayoutVars>
          <dgm:bulletEnabled val="1"/>
        </dgm:presLayoutVars>
      </dgm:prSet>
      <dgm:spPr/>
    </dgm:pt>
  </dgm:ptLst>
  <dgm:cxnLst>
    <dgm:cxn modelId="{1380EC07-0547-4B6A-9656-B02F261078A0}" type="presOf" srcId="{0AB9CD4B-45A8-414F-9731-BDBE27BCCB96}" destId="{806D392D-0907-4ABF-96CB-42E1C7D5DB38}" srcOrd="0" destOrd="0" presId="urn:microsoft.com/office/officeart/2005/8/layout/hierarchy6"/>
    <dgm:cxn modelId="{DB7A1215-C344-47CA-9E28-62EC3A3ED2F6}" type="presOf" srcId="{DB50023B-7244-4A67-8E0E-BA9745F7F84A}" destId="{3291972C-FCDB-442E-BF12-6D6954ACA6D8}" srcOrd="0" destOrd="0" presId="urn:microsoft.com/office/officeart/2005/8/layout/hierarchy6"/>
    <dgm:cxn modelId="{39763D34-A7C8-4751-8B17-F934C84CD640}" type="presOf" srcId="{DF0BFB34-27BA-48CC-A871-6BA26375B59B}" destId="{43A6FAAE-3A01-4403-813E-2A8A1B8869F3}" srcOrd="0" destOrd="0" presId="urn:microsoft.com/office/officeart/2005/8/layout/hierarchy6"/>
    <dgm:cxn modelId="{60EE1641-AEBF-4A02-BF45-FCF5B35CD84C}" type="presOf" srcId="{7A86FF84-3AE0-4C0A-B88D-8E52AB3508CA}" destId="{E748305A-8C2C-4CF7-BBCA-1E13914D2491}" srcOrd="0" destOrd="0" presId="urn:microsoft.com/office/officeart/2005/8/layout/hierarchy6"/>
    <dgm:cxn modelId="{1C4DDC62-1493-4037-807B-06E4BBF8E7CC}" srcId="{2977299F-C928-4616-8E51-0118A97E3059}" destId="{3DCAEA3A-DA01-44CE-A415-11C38AB23ADD}" srcOrd="0" destOrd="0" parTransId="{A6CD1D78-CA43-4D95-8D5A-1108C672D683}" sibTransId="{4497B98F-A0C0-4EDE-B999-8D3BB8E18C53}"/>
    <dgm:cxn modelId="{D993236E-84AE-461C-A10F-EC045EB48B0C}" type="presOf" srcId="{3DCAEA3A-DA01-44CE-A415-11C38AB23ADD}" destId="{D260B361-DECE-44FF-95FA-95035093609E}" srcOrd="0" destOrd="0" presId="urn:microsoft.com/office/officeart/2005/8/layout/hierarchy6"/>
    <dgm:cxn modelId="{76803A55-67F7-412B-8A4F-391F711E5FDE}" srcId="{DB50023B-7244-4A67-8E0E-BA9745F7F84A}" destId="{7A86FF84-3AE0-4C0A-B88D-8E52AB3508CA}" srcOrd="2" destOrd="0" parTransId="{C5CE6E8B-0726-4693-8F29-298FC42356D7}" sibTransId="{8C85CF5C-A07E-4B87-AA04-F3FE06DFB233}"/>
    <dgm:cxn modelId="{32987176-A857-41F0-ADA4-98A32D8C2076}" srcId="{DB50023B-7244-4A67-8E0E-BA9745F7F84A}" destId="{0AB9CD4B-45A8-414F-9731-BDBE27BCCB96}" srcOrd="1" destOrd="0" parTransId="{22DBFD65-31CF-4B62-9E65-F0DCAB0DDCD5}" sibTransId="{230116BE-A601-4A68-BBF6-C8322001E24C}"/>
    <dgm:cxn modelId="{863BCB78-EEA6-470A-90F8-6E37A5FF455B}" srcId="{DB50023B-7244-4A67-8E0E-BA9745F7F84A}" destId="{DF0BFB34-27BA-48CC-A871-6BA26375B59B}" srcOrd="3" destOrd="0" parTransId="{CC49B320-17EC-49CB-8885-807B6C728B59}" sibTransId="{E4C3386A-27B9-4BF1-ACB9-E36D5475BC99}"/>
    <dgm:cxn modelId="{8BEFDA7B-0F26-492A-A4C0-B35C1B508353}" type="presOf" srcId="{60AE1AEF-B79F-4E45-8061-0D88A885D6A4}" destId="{5D3C76B8-D00B-429B-9BF2-16C62B79CA12}" srcOrd="0" destOrd="0" presId="urn:microsoft.com/office/officeart/2005/8/layout/hierarchy6"/>
    <dgm:cxn modelId="{E0C7108C-D1F9-4719-AC45-CEB96B5E6DC3}" srcId="{5C7557A4-7BA2-4F0C-95CB-820EF48CB953}" destId="{DAB536AE-9182-4D1B-AF64-B016D084F518}" srcOrd="0" destOrd="0" parTransId="{356F4476-DC6A-4829-975C-6817B38F3F7F}" sibTransId="{AFC276A8-AF37-4997-97C2-C55EF5BA6F8B}"/>
    <dgm:cxn modelId="{A8701EAA-EAD7-4F04-9A2C-016804E6DEED}" srcId="{2977299F-C928-4616-8E51-0118A97E3059}" destId="{0BFE737B-479C-4AA3-842C-48A5531088C8}" srcOrd="1" destOrd="0" parTransId="{60AE1AEF-B79F-4E45-8061-0D88A885D6A4}" sibTransId="{6AC3F4E3-C749-4017-BBBC-E5D84D4633DE}"/>
    <dgm:cxn modelId="{B50405C2-4D2D-4837-BB31-BD7D4D6681AA}" type="presOf" srcId="{A6CD1D78-CA43-4D95-8D5A-1108C672D683}" destId="{54B4E539-DFEC-4141-9540-8FDDF8F0A9E5}" srcOrd="0" destOrd="0" presId="urn:microsoft.com/office/officeart/2005/8/layout/hierarchy6"/>
    <dgm:cxn modelId="{7EED08C8-B5D2-4CFF-85DD-FB40F5B0810C}" type="presOf" srcId="{727826FC-6E0B-4F53-98EB-6A78DF4C9598}" destId="{7B51A210-765B-405A-ABAB-AEE857A70588}" srcOrd="0" destOrd="0" presId="urn:microsoft.com/office/officeart/2005/8/layout/hierarchy6"/>
    <dgm:cxn modelId="{BE7AAAD0-E378-4699-A51E-1938C2C6FD6A}" type="presOf" srcId="{DAB536AE-9182-4D1B-AF64-B016D084F518}" destId="{1E2FF23D-E0CB-4784-B610-070BE33244F1}" srcOrd="0" destOrd="0" presId="urn:microsoft.com/office/officeart/2005/8/layout/hierarchy6"/>
    <dgm:cxn modelId="{793DD6D6-265B-4130-98F6-AADF4E87D20D}" type="presOf" srcId="{7A86FF84-3AE0-4C0A-B88D-8E52AB3508CA}" destId="{4D4A3266-8A5E-4056-B44F-D3C129FEA3E4}" srcOrd="1" destOrd="0" presId="urn:microsoft.com/office/officeart/2005/8/layout/hierarchy6"/>
    <dgm:cxn modelId="{9FE542D7-8E4B-4243-B5EE-EC74296032AA}" type="presOf" srcId="{0AB9CD4B-45A8-414F-9731-BDBE27BCCB96}" destId="{1A8503F4-E0AB-43F1-89F5-DFE847B1265D}" srcOrd="1" destOrd="0" presId="urn:microsoft.com/office/officeart/2005/8/layout/hierarchy6"/>
    <dgm:cxn modelId="{7C56E8DB-332B-4390-B276-9282B8A2853C}" srcId="{DB50023B-7244-4A67-8E0E-BA9745F7F84A}" destId="{5C7557A4-7BA2-4F0C-95CB-820EF48CB953}" srcOrd="0" destOrd="0" parTransId="{37B931F2-3B00-4775-9F11-7A43FC12DCBB}" sibTransId="{CC47F3AF-81F1-4930-A516-6C175768B98D}"/>
    <dgm:cxn modelId="{784272E7-A833-4FBA-B887-291BEDF066B5}" type="presOf" srcId="{0BFE737B-479C-4AA3-842C-48A5531088C8}" destId="{65ADA58D-9968-4BB4-89B7-2F9E17F8C36A}" srcOrd="0" destOrd="0" presId="urn:microsoft.com/office/officeart/2005/8/layout/hierarchy6"/>
    <dgm:cxn modelId="{301C0EE9-7E52-4FC9-878E-6E2A46DEB327}" type="presOf" srcId="{5C7557A4-7BA2-4F0C-95CB-820EF48CB953}" destId="{65BADF42-D224-40CD-86CF-E751AE537F2F}" srcOrd="0" destOrd="0" presId="urn:microsoft.com/office/officeart/2005/8/layout/hierarchy6"/>
    <dgm:cxn modelId="{F68EC2EB-E139-40A0-9A34-5EE652FE9B14}" type="presOf" srcId="{2977299F-C928-4616-8E51-0118A97E3059}" destId="{D88A013B-C23D-4EE5-B176-329C889DB349}" srcOrd="0" destOrd="0" presId="urn:microsoft.com/office/officeart/2005/8/layout/hierarchy6"/>
    <dgm:cxn modelId="{96531EF2-C07E-48B7-B60C-0B145D45F7D1}" srcId="{5C7557A4-7BA2-4F0C-95CB-820EF48CB953}" destId="{2977299F-C928-4616-8E51-0118A97E3059}" srcOrd="1" destOrd="0" parTransId="{727826FC-6E0B-4F53-98EB-6A78DF4C9598}" sibTransId="{1A746FE9-B5C0-4607-A452-4743B481A859}"/>
    <dgm:cxn modelId="{B06CECF3-A257-478E-9402-585EF6965A75}" type="presOf" srcId="{356F4476-DC6A-4829-975C-6817B38F3F7F}" destId="{E0E51CF5-2C7D-4AC4-849E-2F7DD1D85F1B}" srcOrd="0" destOrd="0" presId="urn:microsoft.com/office/officeart/2005/8/layout/hierarchy6"/>
    <dgm:cxn modelId="{19E88DF4-8584-4468-8563-0EBD268F0DC6}" type="presOf" srcId="{DF0BFB34-27BA-48CC-A871-6BA26375B59B}" destId="{7016BA4B-EAAF-4CD5-A242-754D6CF4F246}" srcOrd="1" destOrd="0" presId="urn:microsoft.com/office/officeart/2005/8/layout/hierarchy6"/>
    <dgm:cxn modelId="{7C3A9C2C-3CD4-40E1-A523-A95675288A35}" type="presParOf" srcId="{3291972C-FCDB-442E-BF12-6D6954ACA6D8}" destId="{50C76EA6-3168-47AC-BB81-D176E952D71D}" srcOrd="0" destOrd="0" presId="urn:microsoft.com/office/officeart/2005/8/layout/hierarchy6"/>
    <dgm:cxn modelId="{6B67137D-5F35-4CF5-967C-B14D275EB2B6}" type="presParOf" srcId="{50C76EA6-3168-47AC-BB81-D176E952D71D}" destId="{106BB6FE-6014-4E4B-BFD9-DDBA665342F3}" srcOrd="0" destOrd="0" presId="urn:microsoft.com/office/officeart/2005/8/layout/hierarchy6"/>
    <dgm:cxn modelId="{8B14C83F-2A9D-4954-B43E-D54AC5BB20D5}" type="presParOf" srcId="{50C76EA6-3168-47AC-BB81-D176E952D71D}" destId="{2D29071F-18F3-40B0-9B48-BC7F755357A0}" srcOrd="1" destOrd="0" presId="urn:microsoft.com/office/officeart/2005/8/layout/hierarchy6"/>
    <dgm:cxn modelId="{C48909FD-1482-4004-8C8A-7F588667375E}" type="presParOf" srcId="{2D29071F-18F3-40B0-9B48-BC7F755357A0}" destId="{4ECFB8BB-E523-4312-B195-7250EF29FCD2}" srcOrd="0" destOrd="0" presId="urn:microsoft.com/office/officeart/2005/8/layout/hierarchy6"/>
    <dgm:cxn modelId="{B3C910DD-B85B-4107-B540-93E7F4EF9306}" type="presParOf" srcId="{4ECFB8BB-E523-4312-B195-7250EF29FCD2}" destId="{65BADF42-D224-40CD-86CF-E751AE537F2F}" srcOrd="0" destOrd="0" presId="urn:microsoft.com/office/officeart/2005/8/layout/hierarchy6"/>
    <dgm:cxn modelId="{AF7A869F-AB8D-408F-AC60-F0445B1A762F}" type="presParOf" srcId="{4ECFB8BB-E523-4312-B195-7250EF29FCD2}" destId="{5D651C61-346F-4972-8318-24D6F70E049A}" srcOrd="1" destOrd="0" presId="urn:microsoft.com/office/officeart/2005/8/layout/hierarchy6"/>
    <dgm:cxn modelId="{57824F40-6E09-477A-B00D-565370142661}" type="presParOf" srcId="{5D651C61-346F-4972-8318-24D6F70E049A}" destId="{E0E51CF5-2C7D-4AC4-849E-2F7DD1D85F1B}" srcOrd="0" destOrd="0" presId="urn:microsoft.com/office/officeart/2005/8/layout/hierarchy6"/>
    <dgm:cxn modelId="{3DBF5CA1-1B15-4BC9-AA43-4A06E06D34B0}" type="presParOf" srcId="{5D651C61-346F-4972-8318-24D6F70E049A}" destId="{F358C634-1425-4E1F-BB3F-08D17F944C98}" srcOrd="1" destOrd="0" presId="urn:microsoft.com/office/officeart/2005/8/layout/hierarchy6"/>
    <dgm:cxn modelId="{2E83D017-4C7E-46B9-9FB8-109458D4521E}" type="presParOf" srcId="{F358C634-1425-4E1F-BB3F-08D17F944C98}" destId="{1E2FF23D-E0CB-4784-B610-070BE33244F1}" srcOrd="0" destOrd="0" presId="urn:microsoft.com/office/officeart/2005/8/layout/hierarchy6"/>
    <dgm:cxn modelId="{A0CA76DA-46D9-4E1C-A60D-E9D74986BF15}" type="presParOf" srcId="{F358C634-1425-4E1F-BB3F-08D17F944C98}" destId="{6B25F23F-E178-4925-8559-2AC73E11990E}" srcOrd="1" destOrd="0" presId="urn:microsoft.com/office/officeart/2005/8/layout/hierarchy6"/>
    <dgm:cxn modelId="{8761FBEB-D4B1-4C51-93E9-61B1B6679D65}" type="presParOf" srcId="{5D651C61-346F-4972-8318-24D6F70E049A}" destId="{7B51A210-765B-405A-ABAB-AEE857A70588}" srcOrd="2" destOrd="0" presId="urn:microsoft.com/office/officeart/2005/8/layout/hierarchy6"/>
    <dgm:cxn modelId="{6FD86E26-4F2C-4DDB-BD3B-1F6A2618AFF6}" type="presParOf" srcId="{5D651C61-346F-4972-8318-24D6F70E049A}" destId="{9FBBC405-9C82-4A7B-A4E8-42786AC65909}" srcOrd="3" destOrd="0" presId="urn:microsoft.com/office/officeart/2005/8/layout/hierarchy6"/>
    <dgm:cxn modelId="{CB37AFD1-E747-4AA5-B400-870831660F5F}" type="presParOf" srcId="{9FBBC405-9C82-4A7B-A4E8-42786AC65909}" destId="{D88A013B-C23D-4EE5-B176-329C889DB349}" srcOrd="0" destOrd="0" presId="urn:microsoft.com/office/officeart/2005/8/layout/hierarchy6"/>
    <dgm:cxn modelId="{9B6ECB6E-58DE-46ED-9514-244B535F2A49}" type="presParOf" srcId="{9FBBC405-9C82-4A7B-A4E8-42786AC65909}" destId="{E14C8C21-96B9-4293-9BDC-5C6C46EC8BE8}" srcOrd="1" destOrd="0" presId="urn:microsoft.com/office/officeart/2005/8/layout/hierarchy6"/>
    <dgm:cxn modelId="{B4CFAAB6-10D5-4BDD-B8C2-1497B99B3F6B}" type="presParOf" srcId="{E14C8C21-96B9-4293-9BDC-5C6C46EC8BE8}" destId="{54B4E539-DFEC-4141-9540-8FDDF8F0A9E5}" srcOrd="0" destOrd="0" presId="urn:microsoft.com/office/officeart/2005/8/layout/hierarchy6"/>
    <dgm:cxn modelId="{EB23C842-1894-4530-B8F0-5999380F2B17}" type="presParOf" srcId="{E14C8C21-96B9-4293-9BDC-5C6C46EC8BE8}" destId="{3A18B5B6-5F6A-47E7-B78F-C3EAD1B61AB5}" srcOrd="1" destOrd="0" presId="urn:microsoft.com/office/officeart/2005/8/layout/hierarchy6"/>
    <dgm:cxn modelId="{9106EE9C-D879-4DF0-83E5-228C6C5C1665}" type="presParOf" srcId="{3A18B5B6-5F6A-47E7-B78F-C3EAD1B61AB5}" destId="{D260B361-DECE-44FF-95FA-95035093609E}" srcOrd="0" destOrd="0" presId="urn:microsoft.com/office/officeart/2005/8/layout/hierarchy6"/>
    <dgm:cxn modelId="{702915B8-0C10-447A-B15B-46BCD5705F12}" type="presParOf" srcId="{3A18B5B6-5F6A-47E7-B78F-C3EAD1B61AB5}" destId="{010E932A-B594-4B0B-866D-8F69601765D9}" srcOrd="1" destOrd="0" presId="urn:microsoft.com/office/officeart/2005/8/layout/hierarchy6"/>
    <dgm:cxn modelId="{B78AFFA6-A661-4BB9-BFC3-8E167E9160E9}" type="presParOf" srcId="{E14C8C21-96B9-4293-9BDC-5C6C46EC8BE8}" destId="{5D3C76B8-D00B-429B-9BF2-16C62B79CA12}" srcOrd="2" destOrd="0" presId="urn:microsoft.com/office/officeart/2005/8/layout/hierarchy6"/>
    <dgm:cxn modelId="{159BF878-6F17-4246-B437-1A9D49ECF23D}" type="presParOf" srcId="{E14C8C21-96B9-4293-9BDC-5C6C46EC8BE8}" destId="{B9F2A0DC-0497-4D80-A7B4-4CFE155DD26F}" srcOrd="3" destOrd="0" presId="urn:microsoft.com/office/officeart/2005/8/layout/hierarchy6"/>
    <dgm:cxn modelId="{2938ACCF-8E67-4D51-95AA-1A9C4D4ADD56}" type="presParOf" srcId="{B9F2A0DC-0497-4D80-A7B4-4CFE155DD26F}" destId="{65ADA58D-9968-4BB4-89B7-2F9E17F8C36A}" srcOrd="0" destOrd="0" presId="urn:microsoft.com/office/officeart/2005/8/layout/hierarchy6"/>
    <dgm:cxn modelId="{05C44C61-4A2E-4BA9-A77B-01BFA953E758}" type="presParOf" srcId="{B9F2A0DC-0497-4D80-A7B4-4CFE155DD26F}" destId="{5DB95335-560C-46EF-858F-939FAB14389E}" srcOrd="1" destOrd="0" presId="urn:microsoft.com/office/officeart/2005/8/layout/hierarchy6"/>
    <dgm:cxn modelId="{20969ACE-7BCE-40BB-8792-7EC33A37D081}" type="presParOf" srcId="{3291972C-FCDB-442E-BF12-6D6954ACA6D8}" destId="{E96E34EE-F244-49DC-AA2D-1838E9241191}" srcOrd="1" destOrd="0" presId="urn:microsoft.com/office/officeart/2005/8/layout/hierarchy6"/>
    <dgm:cxn modelId="{7C711996-0134-4271-9EE3-784B2ED0F216}" type="presParOf" srcId="{E96E34EE-F244-49DC-AA2D-1838E9241191}" destId="{4F57CABC-92F7-46B8-95FB-970A4450B37E}" srcOrd="0" destOrd="0" presId="urn:microsoft.com/office/officeart/2005/8/layout/hierarchy6"/>
    <dgm:cxn modelId="{8BC7FF07-31C1-48ED-98FE-FA85D0DA33B6}" type="presParOf" srcId="{4F57CABC-92F7-46B8-95FB-970A4450B37E}" destId="{806D392D-0907-4ABF-96CB-42E1C7D5DB38}" srcOrd="0" destOrd="0" presId="urn:microsoft.com/office/officeart/2005/8/layout/hierarchy6"/>
    <dgm:cxn modelId="{E9BD1698-8ABD-4EA7-BB80-7010E90AAD84}" type="presParOf" srcId="{4F57CABC-92F7-46B8-95FB-970A4450B37E}" destId="{1A8503F4-E0AB-43F1-89F5-DFE847B1265D}" srcOrd="1" destOrd="0" presId="urn:microsoft.com/office/officeart/2005/8/layout/hierarchy6"/>
    <dgm:cxn modelId="{827F25E5-1989-4644-BCEA-A1801775A1EA}" type="presParOf" srcId="{E96E34EE-F244-49DC-AA2D-1838E9241191}" destId="{AC382D14-89A0-4EFD-82F1-A0AE7F0F1DFD}" srcOrd="1" destOrd="0" presId="urn:microsoft.com/office/officeart/2005/8/layout/hierarchy6"/>
    <dgm:cxn modelId="{7E8A8108-A964-4FA5-93A0-2EC76B643B96}" type="presParOf" srcId="{AC382D14-89A0-4EFD-82F1-A0AE7F0F1DFD}" destId="{27124137-D451-41EF-9D4B-37B7E10B3DA6}" srcOrd="0" destOrd="0" presId="urn:microsoft.com/office/officeart/2005/8/layout/hierarchy6"/>
    <dgm:cxn modelId="{CBB85CE3-6824-4E40-B692-9F424500D572}" type="presParOf" srcId="{E96E34EE-F244-49DC-AA2D-1838E9241191}" destId="{A244AD92-48B4-486F-915F-B00694A35374}" srcOrd="2" destOrd="0" presId="urn:microsoft.com/office/officeart/2005/8/layout/hierarchy6"/>
    <dgm:cxn modelId="{4E192A09-BFE1-4A3A-9710-5D53DC79259D}" type="presParOf" srcId="{A244AD92-48B4-486F-915F-B00694A35374}" destId="{E748305A-8C2C-4CF7-BBCA-1E13914D2491}" srcOrd="0" destOrd="0" presId="urn:microsoft.com/office/officeart/2005/8/layout/hierarchy6"/>
    <dgm:cxn modelId="{D3D6E81C-E605-4FED-8AE4-39EAB4355EE2}" type="presParOf" srcId="{A244AD92-48B4-486F-915F-B00694A35374}" destId="{4D4A3266-8A5E-4056-B44F-D3C129FEA3E4}" srcOrd="1" destOrd="0" presId="urn:microsoft.com/office/officeart/2005/8/layout/hierarchy6"/>
    <dgm:cxn modelId="{1FD11D6C-B086-442D-BDF7-252F1CB268E2}" type="presParOf" srcId="{E96E34EE-F244-49DC-AA2D-1838E9241191}" destId="{0852342E-D509-419A-B733-7203346D57A1}" srcOrd="3" destOrd="0" presId="urn:microsoft.com/office/officeart/2005/8/layout/hierarchy6"/>
    <dgm:cxn modelId="{0757CCBE-7A76-4DB9-AC6D-66303B2A7F60}" type="presParOf" srcId="{0852342E-D509-419A-B733-7203346D57A1}" destId="{C61DB820-08BF-4EA2-B8C9-15E933B7277A}" srcOrd="0" destOrd="0" presId="urn:microsoft.com/office/officeart/2005/8/layout/hierarchy6"/>
    <dgm:cxn modelId="{4428E399-E003-4E6C-B00E-CD987C91C05B}" type="presParOf" srcId="{E96E34EE-F244-49DC-AA2D-1838E9241191}" destId="{7488C8CD-5EC4-4906-92BD-1EBE7D7DC590}" srcOrd="4" destOrd="0" presId="urn:microsoft.com/office/officeart/2005/8/layout/hierarchy6"/>
    <dgm:cxn modelId="{E4D36C21-4B1C-424D-A850-FCBD9EEBDD25}" type="presParOf" srcId="{7488C8CD-5EC4-4906-92BD-1EBE7D7DC590}" destId="{43A6FAAE-3A01-4403-813E-2A8A1B8869F3}" srcOrd="0" destOrd="0" presId="urn:microsoft.com/office/officeart/2005/8/layout/hierarchy6"/>
    <dgm:cxn modelId="{1C27E233-6E3D-4286-BEC0-A7F9F39AF56B}" type="presParOf" srcId="{7488C8CD-5EC4-4906-92BD-1EBE7D7DC590}" destId="{7016BA4B-EAAF-4CD5-A242-754D6CF4F246}"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DC5422-1C87-42E6-8165-7BC802445925}" type="doc">
      <dgm:prSet loTypeId="urn:microsoft.com/office/officeart/2005/8/layout/arrow4" loCatId="process" qsTypeId="urn:microsoft.com/office/officeart/2005/8/quickstyle/simple1" qsCatId="simple" csTypeId="urn:microsoft.com/office/officeart/2005/8/colors/accent1_2" csCatId="accent1" phldr="1"/>
      <dgm:spPr/>
      <dgm:t>
        <a:bodyPr/>
        <a:lstStyle/>
        <a:p>
          <a:endParaRPr lang="en-IN"/>
        </a:p>
      </dgm:t>
    </dgm:pt>
    <dgm:pt modelId="{A5CF4720-47AA-455E-B1BC-7010C72B6B15}">
      <dgm:prSet phldrT="[Text]"/>
      <dgm:spPr/>
      <dgm:t>
        <a:bodyPr/>
        <a:lstStyle/>
        <a:p>
          <a:r>
            <a:rPr lang="en-US" dirty="0"/>
            <a:t>Backend</a:t>
          </a:r>
          <a:endParaRPr lang="en-IN" dirty="0"/>
        </a:p>
      </dgm:t>
    </dgm:pt>
    <dgm:pt modelId="{DA362CBA-7EDD-4F76-88E4-97E0E5E5166B}" type="parTrans" cxnId="{994CAAAE-3AA9-4BB9-900D-C827F9CA21D4}">
      <dgm:prSet/>
      <dgm:spPr/>
      <dgm:t>
        <a:bodyPr/>
        <a:lstStyle/>
        <a:p>
          <a:endParaRPr lang="en-IN"/>
        </a:p>
      </dgm:t>
    </dgm:pt>
    <dgm:pt modelId="{CB01FF10-26B4-485D-BCE4-7EA81C837B01}" type="sibTrans" cxnId="{994CAAAE-3AA9-4BB9-900D-C827F9CA21D4}">
      <dgm:prSet/>
      <dgm:spPr/>
      <dgm:t>
        <a:bodyPr/>
        <a:lstStyle/>
        <a:p>
          <a:endParaRPr lang="en-IN"/>
        </a:p>
      </dgm:t>
    </dgm:pt>
    <dgm:pt modelId="{72CF7670-2E58-4C9F-8026-B45D4E4192F3}">
      <dgm:prSet phldrT="[Text]"/>
      <dgm:spPr/>
      <dgm:t>
        <a:bodyPr/>
        <a:lstStyle/>
        <a:p>
          <a:r>
            <a:rPr lang="en-US" dirty="0"/>
            <a:t>Frontend</a:t>
          </a:r>
          <a:endParaRPr lang="en-IN" dirty="0"/>
        </a:p>
      </dgm:t>
    </dgm:pt>
    <dgm:pt modelId="{34F97BD6-1688-4362-819E-E20016F8BC99}" type="parTrans" cxnId="{B09DEABC-A50A-4736-9745-B752FD942FD6}">
      <dgm:prSet/>
      <dgm:spPr/>
      <dgm:t>
        <a:bodyPr/>
        <a:lstStyle/>
        <a:p>
          <a:endParaRPr lang="en-IN"/>
        </a:p>
      </dgm:t>
    </dgm:pt>
    <dgm:pt modelId="{21B97E05-A92D-4668-A6E1-3035E9CC5524}" type="sibTrans" cxnId="{B09DEABC-A50A-4736-9745-B752FD942FD6}">
      <dgm:prSet/>
      <dgm:spPr/>
      <dgm:t>
        <a:bodyPr/>
        <a:lstStyle/>
        <a:p>
          <a:endParaRPr lang="en-IN"/>
        </a:p>
      </dgm:t>
    </dgm:pt>
    <dgm:pt modelId="{CEE75573-30E0-4A09-97FC-D558CA676CAC}" type="pres">
      <dgm:prSet presAssocID="{ABDC5422-1C87-42E6-8165-7BC802445925}" presName="compositeShape" presStyleCnt="0">
        <dgm:presLayoutVars>
          <dgm:chMax val="2"/>
          <dgm:dir/>
          <dgm:resizeHandles val="exact"/>
        </dgm:presLayoutVars>
      </dgm:prSet>
      <dgm:spPr/>
    </dgm:pt>
    <dgm:pt modelId="{0E83961D-E7E7-4CDA-B6AC-849613B0F168}" type="pres">
      <dgm:prSet presAssocID="{A5CF4720-47AA-455E-B1BC-7010C72B6B15}" presName="upArrow" presStyleLbl="node1" presStyleIdx="0" presStyleCnt="2"/>
      <dgm:spPr/>
    </dgm:pt>
    <dgm:pt modelId="{81E6F317-9761-45D2-BC10-856E2560D255}" type="pres">
      <dgm:prSet presAssocID="{A5CF4720-47AA-455E-B1BC-7010C72B6B15}" presName="upArrowText" presStyleLbl="revTx" presStyleIdx="0" presStyleCnt="2">
        <dgm:presLayoutVars>
          <dgm:chMax val="0"/>
          <dgm:bulletEnabled val="1"/>
        </dgm:presLayoutVars>
      </dgm:prSet>
      <dgm:spPr/>
    </dgm:pt>
    <dgm:pt modelId="{FA39B091-B378-4940-9594-D05C610A5F7E}" type="pres">
      <dgm:prSet presAssocID="{72CF7670-2E58-4C9F-8026-B45D4E4192F3}" presName="downArrow" presStyleLbl="node1" presStyleIdx="1" presStyleCnt="2"/>
      <dgm:spPr/>
    </dgm:pt>
    <dgm:pt modelId="{E4BFD1A8-F404-4F9B-8518-22A20F7116CA}" type="pres">
      <dgm:prSet presAssocID="{72CF7670-2E58-4C9F-8026-B45D4E4192F3}" presName="downArrowText" presStyleLbl="revTx" presStyleIdx="1" presStyleCnt="2">
        <dgm:presLayoutVars>
          <dgm:chMax val="0"/>
          <dgm:bulletEnabled val="1"/>
        </dgm:presLayoutVars>
      </dgm:prSet>
      <dgm:spPr/>
    </dgm:pt>
  </dgm:ptLst>
  <dgm:cxnLst>
    <dgm:cxn modelId="{994CAAAE-3AA9-4BB9-900D-C827F9CA21D4}" srcId="{ABDC5422-1C87-42E6-8165-7BC802445925}" destId="{A5CF4720-47AA-455E-B1BC-7010C72B6B15}" srcOrd="0" destOrd="0" parTransId="{DA362CBA-7EDD-4F76-88E4-97E0E5E5166B}" sibTransId="{CB01FF10-26B4-485D-BCE4-7EA81C837B01}"/>
    <dgm:cxn modelId="{8D17D2AF-21C8-487C-A93D-B089723E772D}" type="presOf" srcId="{A5CF4720-47AA-455E-B1BC-7010C72B6B15}" destId="{81E6F317-9761-45D2-BC10-856E2560D255}" srcOrd="0" destOrd="0" presId="urn:microsoft.com/office/officeart/2005/8/layout/arrow4"/>
    <dgm:cxn modelId="{FD2324B3-EBDD-4B28-A2EF-95065C42ED40}" type="presOf" srcId="{72CF7670-2E58-4C9F-8026-B45D4E4192F3}" destId="{E4BFD1A8-F404-4F9B-8518-22A20F7116CA}" srcOrd="0" destOrd="0" presId="urn:microsoft.com/office/officeart/2005/8/layout/arrow4"/>
    <dgm:cxn modelId="{B09DEABC-A50A-4736-9745-B752FD942FD6}" srcId="{ABDC5422-1C87-42E6-8165-7BC802445925}" destId="{72CF7670-2E58-4C9F-8026-B45D4E4192F3}" srcOrd="1" destOrd="0" parTransId="{34F97BD6-1688-4362-819E-E20016F8BC99}" sibTransId="{21B97E05-A92D-4668-A6E1-3035E9CC5524}"/>
    <dgm:cxn modelId="{72961AE7-88DA-4052-959D-4571EA3A9CD1}" type="presOf" srcId="{ABDC5422-1C87-42E6-8165-7BC802445925}" destId="{CEE75573-30E0-4A09-97FC-D558CA676CAC}" srcOrd="0" destOrd="0" presId="urn:microsoft.com/office/officeart/2005/8/layout/arrow4"/>
    <dgm:cxn modelId="{12021108-FD26-4DC3-86DE-DFEA8621DA85}" type="presParOf" srcId="{CEE75573-30E0-4A09-97FC-D558CA676CAC}" destId="{0E83961D-E7E7-4CDA-B6AC-849613B0F168}" srcOrd="0" destOrd="0" presId="urn:microsoft.com/office/officeart/2005/8/layout/arrow4"/>
    <dgm:cxn modelId="{2C21CF0D-097C-4313-A545-52E9E5939054}" type="presParOf" srcId="{CEE75573-30E0-4A09-97FC-D558CA676CAC}" destId="{81E6F317-9761-45D2-BC10-856E2560D255}" srcOrd="1" destOrd="0" presId="urn:microsoft.com/office/officeart/2005/8/layout/arrow4"/>
    <dgm:cxn modelId="{E8DE38AD-0BBA-4459-9E24-D06944BE26AD}" type="presParOf" srcId="{CEE75573-30E0-4A09-97FC-D558CA676CAC}" destId="{FA39B091-B378-4940-9594-D05C610A5F7E}" srcOrd="2" destOrd="0" presId="urn:microsoft.com/office/officeart/2005/8/layout/arrow4"/>
    <dgm:cxn modelId="{DA145E71-2F80-44D5-8B2E-57D77AE6BBCE}" type="presParOf" srcId="{CEE75573-30E0-4A09-97FC-D558CA676CAC}" destId="{E4BFD1A8-F404-4F9B-8518-22A20F7116CA}"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791514-BDBE-46DC-9A3C-D72A389D751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8D114A1C-C003-4DDC-A7B4-23446CF69CEF}">
      <dgm:prSet phldrT="[Text]"/>
      <dgm:spPr/>
      <dgm:t>
        <a:bodyPr/>
        <a:lstStyle/>
        <a:p>
          <a:r>
            <a:rPr lang="en-US" b="1" dirty="0"/>
            <a:t>Usability</a:t>
          </a:r>
          <a:r>
            <a:rPr lang="en-US" dirty="0"/>
            <a:t>:</a:t>
          </a:r>
          <a:endParaRPr lang="en-IN" dirty="0"/>
        </a:p>
      </dgm:t>
    </dgm:pt>
    <dgm:pt modelId="{E4FB9FD2-9901-4F40-AAF8-85F6AFF5DC63}" type="parTrans" cxnId="{78EAF51E-0D52-4A17-B272-018B6D5D7826}">
      <dgm:prSet/>
      <dgm:spPr/>
      <dgm:t>
        <a:bodyPr/>
        <a:lstStyle/>
        <a:p>
          <a:endParaRPr lang="en-IN"/>
        </a:p>
      </dgm:t>
    </dgm:pt>
    <dgm:pt modelId="{1E8B0110-B335-4704-8F66-E878CE6CC010}" type="sibTrans" cxnId="{78EAF51E-0D52-4A17-B272-018B6D5D7826}">
      <dgm:prSet/>
      <dgm:spPr/>
      <dgm:t>
        <a:bodyPr/>
        <a:lstStyle/>
        <a:p>
          <a:endParaRPr lang="en-IN"/>
        </a:p>
      </dgm:t>
    </dgm:pt>
    <dgm:pt modelId="{CF7A785C-F72F-4EF1-8E17-D57D9B04D430}">
      <dgm:prSet/>
      <dgm:spPr/>
      <dgm:t>
        <a:bodyPr/>
        <a:lstStyle/>
        <a:p>
          <a:r>
            <a:rPr lang="en-US" b="1" dirty="0"/>
            <a:t>Efficiency</a:t>
          </a:r>
          <a:r>
            <a:rPr lang="en-US" dirty="0"/>
            <a:t>: </a:t>
          </a:r>
        </a:p>
      </dgm:t>
    </dgm:pt>
    <dgm:pt modelId="{BD90D29B-DF8F-49DB-8AAB-4DEC9E9794C2}" type="parTrans" cxnId="{25948D08-6AE1-4918-962B-A73DAAC3DDB8}">
      <dgm:prSet/>
      <dgm:spPr/>
      <dgm:t>
        <a:bodyPr/>
        <a:lstStyle/>
        <a:p>
          <a:endParaRPr lang="en-IN"/>
        </a:p>
      </dgm:t>
    </dgm:pt>
    <dgm:pt modelId="{2A71729F-04BF-4B65-AD3C-49B10218F861}" type="sibTrans" cxnId="{25948D08-6AE1-4918-962B-A73DAAC3DDB8}">
      <dgm:prSet/>
      <dgm:spPr/>
      <dgm:t>
        <a:bodyPr/>
        <a:lstStyle/>
        <a:p>
          <a:endParaRPr lang="en-IN"/>
        </a:p>
      </dgm:t>
    </dgm:pt>
    <dgm:pt modelId="{9A90D5A3-291E-4438-94FB-DA3795C26015}">
      <dgm:prSet/>
      <dgm:spPr/>
      <dgm:t>
        <a:bodyPr/>
        <a:lstStyle/>
        <a:p>
          <a:r>
            <a:rPr lang="en-US" b="1" dirty="0"/>
            <a:t>Event-driven</a:t>
          </a:r>
          <a:r>
            <a:rPr lang="en-US" dirty="0"/>
            <a:t>:</a:t>
          </a:r>
        </a:p>
      </dgm:t>
    </dgm:pt>
    <dgm:pt modelId="{15C32F43-B092-4B64-90EC-C16A79BE8865}" type="parTrans" cxnId="{8D824086-45FF-42B8-BA66-B2BF5C7FDF69}">
      <dgm:prSet/>
      <dgm:spPr/>
      <dgm:t>
        <a:bodyPr/>
        <a:lstStyle/>
        <a:p>
          <a:endParaRPr lang="en-IN"/>
        </a:p>
      </dgm:t>
    </dgm:pt>
    <dgm:pt modelId="{2C023C6B-9D67-4CCC-A735-6141AD8F6336}" type="sibTrans" cxnId="{8D824086-45FF-42B8-BA66-B2BF5C7FDF69}">
      <dgm:prSet/>
      <dgm:spPr/>
      <dgm:t>
        <a:bodyPr/>
        <a:lstStyle/>
        <a:p>
          <a:endParaRPr lang="en-IN"/>
        </a:p>
      </dgm:t>
    </dgm:pt>
    <dgm:pt modelId="{952DECAF-644C-4DC9-BA23-13CFA251E8A3}">
      <dgm:prSet phldrT="[Text]"/>
      <dgm:spPr/>
      <dgm:t>
        <a:bodyPr/>
        <a:lstStyle/>
        <a:p>
          <a:r>
            <a:rPr lang="en-US" dirty="0"/>
            <a:t>Can modify a page without having to post back to the server (faster UI)</a:t>
          </a:r>
          <a:endParaRPr lang="en-IN" dirty="0"/>
        </a:p>
      </dgm:t>
    </dgm:pt>
    <dgm:pt modelId="{EEE82299-7BC6-42BC-8A9B-620BF3BB2960}" type="parTrans" cxnId="{C243FB07-2CB4-48AC-854D-2338C34CEF8E}">
      <dgm:prSet/>
      <dgm:spPr/>
      <dgm:t>
        <a:bodyPr/>
        <a:lstStyle/>
        <a:p>
          <a:endParaRPr lang="en-IN"/>
        </a:p>
      </dgm:t>
    </dgm:pt>
    <dgm:pt modelId="{B865398F-5AC3-4A67-B4DE-E4A058BCA668}" type="sibTrans" cxnId="{C243FB07-2CB4-48AC-854D-2338C34CEF8E}">
      <dgm:prSet/>
      <dgm:spPr/>
      <dgm:t>
        <a:bodyPr/>
        <a:lstStyle/>
        <a:p>
          <a:endParaRPr lang="en-IN"/>
        </a:p>
      </dgm:t>
    </dgm:pt>
    <dgm:pt modelId="{8D625DD9-F6AB-41F4-85B3-B2FFF24C9C45}">
      <dgm:prSet/>
      <dgm:spPr/>
      <dgm:t>
        <a:bodyPr/>
        <a:lstStyle/>
        <a:p>
          <a:r>
            <a:rPr lang="en-US" dirty="0"/>
            <a:t>Can make small, quick changes to page without waiting for server</a:t>
          </a:r>
        </a:p>
      </dgm:t>
    </dgm:pt>
    <dgm:pt modelId="{C839D475-D375-463A-9B88-398C6397BCD0}" type="parTrans" cxnId="{0794C2E4-771D-4652-B4EE-1C224B54AE8C}">
      <dgm:prSet/>
      <dgm:spPr/>
      <dgm:t>
        <a:bodyPr/>
        <a:lstStyle/>
        <a:p>
          <a:endParaRPr lang="en-IN"/>
        </a:p>
      </dgm:t>
    </dgm:pt>
    <dgm:pt modelId="{71B586CF-5587-4AAB-B48E-B6CE8AA91C77}" type="sibTrans" cxnId="{0794C2E4-771D-4652-B4EE-1C224B54AE8C}">
      <dgm:prSet/>
      <dgm:spPr/>
      <dgm:t>
        <a:bodyPr/>
        <a:lstStyle/>
        <a:p>
          <a:endParaRPr lang="en-IN"/>
        </a:p>
      </dgm:t>
    </dgm:pt>
    <dgm:pt modelId="{E94A184E-8DE6-49D6-9243-D37EECED53EE}">
      <dgm:prSet/>
      <dgm:spPr/>
      <dgm:t>
        <a:bodyPr/>
        <a:lstStyle/>
        <a:p>
          <a:r>
            <a:rPr lang="en-US" dirty="0"/>
            <a:t>Can respond to user actions like clicks and key presses</a:t>
          </a:r>
        </a:p>
      </dgm:t>
    </dgm:pt>
    <dgm:pt modelId="{BB3DF16F-EE7C-4162-9C64-C3B1A2B7F23F}" type="parTrans" cxnId="{9B04283C-2B0E-434B-8B30-BAC87C1189AD}">
      <dgm:prSet/>
      <dgm:spPr/>
      <dgm:t>
        <a:bodyPr/>
        <a:lstStyle/>
        <a:p>
          <a:endParaRPr lang="en-IN"/>
        </a:p>
      </dgm:t>
    </dgm:pt>
    <dgm:pt modelId="{39ADECF5-BA40-4CA6-8B2B-3DE1E9B02CB0}" type="sibTrans" cxnId="{9B04283C-2B0E-434B-8B30-BAC87C1189AD}">
      <dgm:prSet/>
      <dgm:spPr/>
      <dgm:t>
        <a:bodyPr/>
        <a:lstStyle/>
        <a:p>
          <a:endParaRPr lang="en-IN"/>
        </a:p>
      </dgm:t>
    </dgm:pt>
    <dgm:pt modelId="{39EF4A01-415D-4FCA-882C-1BA2B6D90477}" type="pres">
      <dgm:prSet presAssocID="{AB791514-BDBE-46DC-9A3C-D72A389D7512}" presName="Name0" presStyleCnt="0">
        <dgm:presLayoutVars>
          <dgm:dir/>
          <dgm:animLvl val="lvl"/>
          <dgm:resizeHandles val="exact"/>
        </dgm:presLayoutVars>
      </dgm:prSet>
      <dgm:spPr/>
    </dgm:pt>
    <dgm:pt modelId="{194E47D9-BCC1-41CA-9F51-72DC5C3E14ED}" type="pres">
      <dgm:prSet presAssocID="{8D114A1C-C003-4DDC-A7B4-23446CF69CEF}" presName="linNode" presStyleCnt="0"/>
      <dgm:spPr/>
    </dgm:pt>
    <dgm:pt modelId="{56C66DA4-DD4D-46E7-9E68-25F3C62DEDE0}" type="pres">
      <dgm:prSet presAssocID="{8D114A1C-C003-4DDC-A7B4-23446CF69CEF}" presName="parentText" presStyleLbl="node1" presStyleIdx="0" presStyleCnt="3">
        <dgm:presLayoutVars>
          <dgm:chMax val="1"/>
          <dgm:bulletEnabled val="1"/>
        </dgm:presLayoutVars>
      </dgm:prSet>
      <dgm:spPr/>
    </dgm:pt>
    <dgm:pt modelId="{6544B8E3-2292-4238-816E-905A973E8294}" type="pres">
      <dgm:prSet presAssocID="{8D114A1C-C003-4DDC-A7B4-23446CF69CEF}" presName="descendantText" presStyleLbl="alignAccFollowNode1" presStyleIdx="0" presStyleCnt="3">
        <dgm:presLayoutVars>
          <dgm:bulletEnabled val="1"/>
        </dgm:presLayoutVars>
      </dgm:prSet>
      <dgm:spPr/>
    </dgm:pt>
    <dgm:pt modelId="{7AB334CD-128E-47F2-B686-D6E779BCDA30}" type="pres">
      <dgm:prSet presAssocID="{1E8B0110-B335-4704-8F66-E878CE6CC010}" presName="sp" presStyleCnt="0"/>
      <dgm:spPr/>
    </dgm:pt>
    <dgm:pt modelId="{DFD90B1D-B187-4A75-AD87-26514A501461}" type="pres">
      <dgm:prSet presAssocID="{CF7A785C-F72F-4EF1-8E17-D57D9B04D430}" presName="linNode" presStyleCnt="0"/>
      <dgm:spPr/>
    </dgm:pt>
    <dgm:pt modelId="{BD05BB9B-F746-426B-AD3A-FEC7F90A01CC}" type="pres">
      <dgm:prSet presAssocID="{CF7A785C-F72F-4EF1-8E17-D57D9B04D430}" presName="parentText" presStyleLbl="node1" presStyleIdx="1" presStyleCnt="3">
        <dgm:presLayoutVars>
          <dgm:chMax val="1"/>
          <dgm:bulletEnabled val="1"/>
        </dgm:presLayoutVars>
      </dgm:prSet>
      <dgm:spPr/>
    </dgm:pt>
    <dgm:pt modelId="{D7F27D32-5897-418C-B061-36C9F49E75B7}" type="pres">
      <dgm:prSet presAssocID="{CF7A785C-F72F-4EF1-8E17-D57D9B04D430}" presName="descendantText" presStyleLbl="alignAccFollowNode1" presStyleIdx="1" presStyleCnt="3">
        <dgm:presLayoutVars>
          <dgm:bulletEnabled val="1"/>
        </dgm:presLayoutVars>
      </dgm:prSet>
      <dgm:spPr/>
    </dgm:pt>
    <dgm:pt modelId="{9482AE89-70A6-43D2-BF7E-C2A76C2333FC}" type="pres">
      <dgm:prSet presAssocID="{2A71729F-04BF-4B65-AD3C-49B10218F861}" presName="sp" presStyleCnt="0"/>
      <dgm:spPr/>
    </dgm:pt>
    <dgm:pt modelId="{1D8B7035-D7A3-4D81-8425-592F43100A19}" type="pres">
      <dgm:prSet presAssocID="{9A90D5A3-291E-4438-94FB-DA3795C26015}" presName="linNode" presStyleCnt="0"/>
      <dgm:spPr/>
    </dgm:pt>
    <dgm:pt modelId="{10B2D0C0-E836-4E91-B688-6728860CA984}" type="pres">
      <dgm:prSet presAssocID="{9A90D5A3-291E-4438-94FB-DA3795C26015}" presName="parentText" presStyleLbl="node1" presStyleIdx="2" presStyleCnt="3">
        <dgm:presLayoutVars>
          <dgm:chMax val="1"/>
          <dgm:bulletEnabled val="1"/>
        </dgm:presLayoutVars>
      </dgm:prSet>
      <dgm:spPr/>
    </dgm:pt>
    <dgm:pt modelId="{AB7BE931-DB3A-4775-9F79-BB766064C219}" type="pres">
      <dgm:prSet presAssocID="{9A90D5A3-291E-4438-94FB-DA3795C26015}" presName="descendantText" presStyleLbl="alignAccFollowNode1" presStyleIdx="2" presStyleCnt="3">
        <dgm:presLayoutVars>
          <dgm:bulletEnabled val="1"/>
        </dgm:presLayoutVars>
      </dgm:prSet>
      <dgm:spPr/>
    </dgm:pt>
  </dgm:ptLst>
  <dgm:cxnLst>
    <dgm:cxn modelId="{C243FB07-2CB4-48AC-854D-2338C34CEF8E}" srcId="{8D114A1C-C003-4DDC-A7B4-23446CF69CEF}" destId="{952DECAF-644C-4DC9-BA23-13CFA251E8A3}" srcOrd="0" destOrd="0" parTransId="{EEE82299-7BC6-42BC-8A9B-620BF3BB2960}" sibTransId="{B865398F-5AC3-4A67-B4DE-E4A058BCA668}"/>
    <dgm:cxn modelId="{25948D08-6AE1-4918-962B-A73DAAC3DDB8}" srcId="{AB791514-BDBE-46DC-9A3C-D72A389D7512}" destId="{CF7A785C-F72F-4EF1-8E17-D57D9B04D430}" srcOrd="1" destOrd="0" parTransId="{BD90D29B-DF8F-49DB-8AAB-4DEC9E9794C2}" sibTransId="{2A71729F-04BF-4B65-AD3C-49B10218F861}"/>
    <dgm:cxn modelId="{78EAF51E-0D52-4A17-B272-018B6D5D7826}" srcId="{AB791514-BDBE-46DC-9A3C-D72A389D7512}" destId="{8D114A1C-C003-4DDC-A7B4-23446CF69CEF}" srcOrd="0" destOrd="0" parTransId="{E4FB9FD2-9901-4F40-AAF8-85F6AFF5DC63}" sibTransId="{1E8B0110-B335-4704-8F66-E878CE6CC010}"/>
    <dgm:cxn modelId="{B7F8DE35-502D-4C7B-93C5-0B3DCBC1CA36}" type="presOf" srcId="{952DECAF-644C-4DC9-BA23-13CFA251E8A3}" destId="{6544B8E3-2292-4238-816E-905A973E8294}" srcOrd="0" destOrd="0" presId="urn:microsoft.com/office/officeart/2005/8/layout/vList5"/>
    <dgm:cxn modelId="{17A2423B-7E81-4E4A-AC05-4867312F46CC}" type="presOf" srcId="{8D114A1C-C003-4DDC-A7B4-23446CF69CEF}" destId="{56C66DA4-DD4D-46E7-9E68-25F3C62DEDE0}" srcOrd="0" destOrd="0" presId="urn:microsoft.com/office/officeart/2005/8/layout/vList5"/>
    <dgm:cxn modelId="{9B04283C-2B0E-434B-8B30-BAC87C1189AD}" srcId="{9A90D5A3-291E-4438-94FB-DA3795C26015}" destId="{E94A184E-8DE6-49D6-9243-D37EECED53EE}" srcOrd="0" destOrd="0" parTransId="{BB3DF16F-EE7C-4162-9C64-C3B1A2B7F23F}" sibTransId="{39ADECF5-BA40-4CA6-8B2B-3DE1E9B02CB0}"/>
    <dgm:cxn modelId="{1A193941-4808-40AF-9F88-78417B87E0DA}" type="presOf" srcId="{E94A184E-8DE6-49D6-9243-D37EECED53EE}" destId="{AB7BE931-DB3A-4775-9F79-BB766064C219}" srcOrd="0" destOrd="0" presId="urn:microsoft.com/office/officeart/2005/8/layout/vList5"/>
    <dgm:cxn modelId="{BCADE669-3353-4C97-89F8-2526630A5346}" type="presOf" srcId="{AB791514-BDBE-46DC-9A3C-D72A389D7512}" destId="{39EF4A01-415D-4FCA-882C-1BA2B6D90477}" srcOrd="0" destOrd="0" presId="urn:microsoft.com/office/officeart/2005/8/layout/vList5"/>
    <dgm:cxn modelId="{39F5757E-9145-4EEE-9994-95A436BF8E0A}" type="presOf" srcId="{8D625DD9-F6AB-41F4-85B3-B2FFF24C9C45}" destId="{D7F27D32-5897-418C-B061-36C9F49E75B7}" srcOrd="0" destOrd="0" presId="urn:microsoft.com/office/officeart/2005/8/layout/vList5"/>
    <dgm:cxn modelId="{8D824086-45FF-42B8-BA66-B2BF5C7FDF69}" srcId="{AB791514-BDBE-46DC-9A3C-D72A389D7512}" destId="{9A90D5A3-291E-4438-94FB-DA3795C26015}" srcOrd="2" destOrd="0" parTransId="{15C32F43-B092-4B64-90EC-C16A79BE8865}" sibTransId="{2C023C6B-9D67-4CCC-A735-6141AD8F6336}"/>
    <dgm:cxn modelId="{33FE118C-6287-4AFF-A6A2-080D2FF742BC}" type="presOf" srcId="{9A90D5A3-291E-4438-94FB-DA3795C26015}" destId="{10B2D0C0-E836-4E91-B688-6728860CA984}" srcOrd="0" destOrd="0" presId="urn:microsoft.com/office/officeart/2005/8/layout/vList5"/>
    <dgm:cxn modelId="{0794C2E4-771D-4652-B4EE-1C224B54AE8C}" srcId="{CF7A785C-F72F-4EF1-8E17-D57D9B04D430}" destId="{8D625DD9-F6AB-41F4-85B3-B2FFF24C9C45}" srcOrd="0" destOrd="0" parTransId="{C839D475-D375-463A-9B88-398C6397BCD0}" sibTransId="{71B586CF-5587-4AAB-B48E-B6CE8AA91C77}"/>
    <dgm:cxn modelId="{F2388CEF-441F-4154-B821-E12283893F42}" type="presOf" srcId="{CF7A785C-F72F-4EF1-8E17-D57D9B04D430}" destId="{BD05BB9B-F746-426B-AD3A-FEC7F90A01CC}" srcOrd="0" destOrd="0" presId="urn:microsoft.com/office/officeart/2005/8/layout/vList5"/>
    <dgm:cxn modelId="{3677C7AF-E2F1-468A-9E29-BE83364E62AB}" type="presParOf" srcId="{39EF4A01-415D-4FCA-882C-1BA2B6D90477}" destId="{194E47D9-BCC1-41CA-9F51-72DC5C3E14ED}" srcOrd="0" destOrd="0" presId="urn:microsoft.com/office/officeart/2005/8/layout/vList5"/>
    <dgm:cxn modelId="{C6C82E95-EA26-475B-819F-CA52FA4D0FD7}" type="presParOf" srcId="{194E47D9-BCC1-41CA-9F51-72DC5C3E14ED}" destId="{56C66DA4-DD4D-46E7-9E68-25F3C62DEDE0}" srcOrd="0" destOrd="0" presId="urn:microsoft.com/office/officeart/2005/8/layout/vList5"/>
    <dgm:cxn modelId="{DF60519F-3BA0-4BE8-9AE7-86A4E2588DE8}" type="presParOf" srcId="{194E47D9-BCC1-41CA-9F51-72DC5C3E14ED}" destId="{6544B8E3-2292-4238-816E-905A973E8294}" srcOrd="1" destOrd="0" presId="urn:microsoft.com/office/officeart/2005/8/layout/vList5"/>
    <dgm:cxn modelId="{280265BE-A8DF-4E81-9A01-CDFA73CFE80C}" type="presParOf" srcId="{39EF4A01-415D-4FCA-882C-1BA2B6D90477}" destId="{7AB334CD-128E-47F2-B686-D6E779BCDA30}" srcOrd="1" destOrd="0" presId="urn:microsoft.com/office/officeart/2005/8/layout/vList5"/>
    <dgm:cxn modelId="{8035C359-A261-4308-905B-F1AA7910D4BE}" type="presParOf" srcId="{39EF4A01-415D-4FCA-882C-1BA2B6D90477}" destId="{DFD90B1D-B187-4A75-AD87-26514A501461}" srcOrd="2" destOrd="0" presId="urn:microsoft.com/office/officeart/2005/8/layout/vList5"/>
    <dgm:cxn modelId="{58AD7756-BF7C-4DF5-A26C-71FD30CD553D}" type="presParOf" srcId="{DFD90B1D-B187-4A75-AD87-26514A501461}" destId="{BD05BB9B-F746-426B-AD3A-FEC7F90A01CC}" srcOrd="0" destOrd="0" presId="urn:microsoft.com/office/officeart/2005/8/layout/vList5"/>
    <dgm:cxn modelId="{3FC3E171-C613-42DC-A154-28D98A5B3CBC}" type="presParOf" srcId="{DFD90B1D-B187-4A75-AD87-26514A501461}" destId="{D7F27D32-5897-418C-B061-36C9F49E75B7}" srcOrd="1" destOrd="0" presId="urn:microsoft.com/office/officeart/2005/8/layout/vList5"/>
    <dgm:cxn modelId="{86837CD1-F515-443E-B1EB-D08B37CEBBA0}" type="presParOf" srcId="{39EF4A01-415D-4FCA-882C-1BA2B6D90477}" destId="{9482AE89-70A6-43D2-BF7E-C2A76C2333FC}" srcOrd="3" destOrd="0" presId="urn:microsoft.com/office/officeart/2005/8/layout/vList5"/>
    <dgm:cxn modelId="{D51CD11D-1871-4EC1-91FE-E39CC6765905}" type="presParOf" srcId="{39EF4A01-415D-4FCA-882C-1BA2B6D90477}" destId="{1D8B7035-D7A3-4D81-8425-592F43100A19}" srcOrd="4" destOrd="0" presId="urn:microsoft.com/office/officeart/2005/8/layout/vList5"/>
    <dgm:cxn modelId="{86F74DC2-B3F4-4DEA-B26D-03B0C8A43347}" type="presParOf" srcId="{1D8B7035-D7A3-4D81-8425-592F43100A19}" destId="{10B2D0C0-E836-4E91-B688-6728860CA984}" srcOrd="0" destOrd="0" presId="urn:microsoft.com/office/officeart/2005/8/layout/vList5"/>
    <dgm:cxn modelId="{6D4ABCC0-F2E0-4C71-A220-D44168F2ECC1}" type="presParOf" srcId="{1D8B7035-D7A3-4D81-8425-592F43100A19}" destId="{AB7BE931-DB3A-4775-9F79-BB766064C21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4C6E1-B5CC-4D14-B813-2F4A1A83CC41}">
      <dsp:nvSpPr>
        <dsp:cNvPr id="0" name=""/>
        <dsp:cNvSpPr/>
      </dsp:nvSpPr>
      <dsp:spPr>
        <a:xfrm>
          <a:off x="253404" y="0"/>
          <a:ext cx="5849938" cy="5849938"/>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A20987-F0EB-4BFE-A069-7E02FCA89194}">
      <dsp:nvSpPr>
        <dsp:cNvPr id="0" name=""/>
        <dsp:cNvSpPr/>
      </dsp:nvSpPr>
      <dsp:spPr>
        <a:xfrm>
          <a:off x="3178373" y="588135"/>
          <a:ext cx="3802459" cy="6923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solidFill>
                <a:srgbClr val="4D5156"/>
              </a:solidFill>
              <a:effectLst/>
              <a:latin typeface="arial" panose="020B0604020202020204" pitchFamily="34" charset="0"/>
            </a:rPr>
            <a:t>JavaScript, often abbreviated JS, is a </a:t>
          </a:r>
          <a:r>
            <a:rPr lang="en-US" sz="1000" b="1" i="0" kern="1200" dirty="0">
              <a:solidFill>
                <a:srgbClr val="4D5156"/>
              </a:solidFill>
              <a:effectLst/>
              <a:latin typeface="arial" panose="020B0604020202020204" pitchFamily="34" charset="0"/>
            </a:rPr>
            <a:t>client-side </a:t>
          </a:r>
          <a:r>
            <a:rPr lang="en-US" sz="1000" b="0" i="0" kern="1200" dirty="0">
              <a:solidFill>
                <a:srgbClr val="4D5156"/>
              </a:solidFill>
              <a:effectLst/>
              <a:latin typeface="arial" panose="020B0604020202020204" pitchFamily="34" charset="0"/>
            </a:rPr>
            <a:t>scripting / programming language that is one of the core technologies of the World Wide Web, alongside HTML and CSS. </a:t>
          </a:r>
          <a:endParaRPr lang="en-IN" sz="1000" kern="1200" dirty="0"/>
        </a:p>
      </dsp:txBody>
      <dsp:txXfrm>
        <a:off x="3212173" y="621935"/>
        <a:ext cx="3734859" cy="624795"/>
      </dsp:txXfrm>
    </dsp:sp>
    <dsp:sp modelId="{59811CC2-BB37-40F6-8501-2759182F42E8}">
      <dsp:nvSpPr>
        <dsp:cNvPr id="0" name=""/>
        <dsp:cNvSpPr/>
      </dsp:nvSpPr>
      <dsp:spPr>
        <a:xfrm>
          <a:off x="3178373" y="1367080"/>
          <a:ext cx="3802459" cy="6923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solidFill>
                <a:srgbClr val="4D5156"/>
              </a:solidFill>
              <a:effectLst/>
              <a:latin typeface="arial" panose="020B0604020202020204" pitchFamily="34" charset="0"/>
            </a:rPr>
            <a:t>JavaScript is the fastest growing technology in the world.</a:t>
          </a:r>
        </a:p>
      </dsp:txBody>
      <dsp:txXfrm>
        <a:off x="3212173" y="1400880"/>
        <a:ext cx="3734859" cy="624795"/>
      </dsp:txXfrm>
    </dsp:sp>
    <dsp:sp modelId="{7AD232F4-AC0C-4F88-8952-690C8656EF4F}">
      <dsp:nvSpPr>
        <dsp:cNvPr id="0" name=""/>
        <dsp:cNvSpPr/>
      </dsp:nvSpPr>
      <dsp:spPr>
        <a:xfrm>
          <a:off x="3178373" y="2146024"/>
          <a:ext cx="3802459" cy="6923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solidFill>
                <a:srgbClr val="4D5156"/>
              </a:solidFill>
              <a:effectLst/>
              <a:latin typeface="arial" panose="020B0604020202020204" pitchFamily="34" charset="0"/>
            </a:rPr>
            <a:t>Over 97% of websites use JavaScript on the client side for web page behavior, often incorporating third-party libraries.</a:t>
          </a:r>
        </a:p>
      </dsp:txBody>
      <dsp:txXfrm>
        <a:off x="3212173" y="2179824"/>
        <a:ext cx="3734859" cy="624795"/>
      </dsp:txXfrm>
    </dsp:sp>
    <dsp:sp modelId="{86F98E78-9CDA-4A75-A828-4A17428D6E35}">
      <dsp:nvSpPr>
        <dsp:cNvPr id="0" name=""/>
        <dsp:cNvSpPr/>
      </dsp:nvSpPr>
      <dsp:spPr>
        <a:xfrm>
          <a:off x="3178373" y="2924969"/>
          <a:ext cx="3802459" cy="6923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0" kern="1200" dirty="0">
              <a:solidFill>
                <a:srgbClr val="5F6368"/>
              </a:solidFill>
              <a:effectLst/>
              <a:latin typeface="arial" panose="020B0604020202020204" pitchFamily="34" charset="0"/>
            </a:rPr>
            <a:t>JavaScript</a:t>
          </a:r>
          <a:r>
            <a:rPr lang="en-US" sz="1000" b="0" i="0" kern="1200" dirty="0">
              <a:solidFill>
                <a:srgbClr val="4D5156"/>
              </a:solidFill>
              <a:effectLst/>
              <a:latin typeface="arial" panose="020B0604020202020204" pitchFamily="34" charset="0"/>
            </a:rPr>
            <a:t> is a high-level, often just-in-time compiled language or can say </a:t>
          </a:r>
          <a:r>
            <a:rPr lang="en-US" sz="1000" kern="1200" dirty="0"/>
            <a:t>interpreted.</a:t>
          </a:r>
          <a:endParaRPr lang="en-US" sz="1000" b="0" i="0" kern="1200" dirty="0">
            <a:solidFill>
              <a:srgbClr val="4D5156"/>
            </a:solidFill>
            <a:effectLst/>
            <a:latin typeface="arial" panose="020B0604020202020204" pitchFamily="34" charset="0"/>
          </a:endParaRPr>
        </a:p>
      </dsp:txBody>
      <dsp:txXfrm>
        <a:off x="3212173" y="2958769"/>
        <a:ext cx="3734859" cy="624795"/>
      </dsp:txXfrm>
    </dsp:sp>
    <dsp:sp modelId="{EA638443-390E-40A1-87F7-604252246416}">
      <dsp:nvSpPr>
        <dsp:cNvPr id="0" name=""/>
        <dsp:cNvSpPr/>
      </dsp:nvSpPr>
      <dsp:spPr>
        <a:xfrm>
          <a:off x="3178373" y="3703913"/>
          <a:ext cx="3802459" cy="6923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It is a web standard (but not supported identically by all browsers)</a:t>
          </a:r>
          <a:endParaRPr lang="en-US" sz="1000" b="0" i="0" kern="1200" dirty="0">
            <a:solidFill>
              <a:srgbClr val="4D5156"/>
            </a:solidFill>
            <a:effectLst/>
            <a:latin typeface="arial" panose="020B0604020202020204" pitchFamily="34" charset="0"/>
          </a:endParaRPr>
        </a:p>
      </dsp:txBody>
      <dsp:txXfrm>
        <a:off x="3212173" y="3737713"/>
        <a:ext cx="3734859" cy="624795"/>
      </dsp:txXfrm>
    </dsp:sp>
    <dsp:sp modelId="{2B214964-F72D-4F25-A415-8A6845603472}">
      <dsp:nvSpPr>
        <dsp:cNvPr id="0" name=""/>
        <dsp:cNvSpPr/>
      </dsp:nvSpPr>
      <dsp:spPr>
        <a:xfrm>
          <a:off x="3178373" y="4482857"/>
          <a:ext cx="3802459" cy="6923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solidFill>
                <a:srgbClr val="000000"/>
              </a:solidFill>
              <a:effectLst/>
              <a:latin typeface="Verdana" panose="020B0604030504040204" pitchFamily="34" charset="0"/>
            </a:rPr>
            <a:t>Organization ECMA defines standards and offers the Specification and JS follows that thus ECMAScript is the official name of the JavaScript language</a:t>
          </a:r>
          <a:endParaRPr lang="en-IN" sz="1000" kern="1200" dirty="0"/>
        </a:p>
      </dsp:txBody>
      <dsp:txXfrm>
        <a:off x="3212173" y="4516657"/>
        <a:ext cx="3734859" cy="624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6FAAE-3A01-4403-813E-2A8A1B8869F3}">
      <dsp:nvSpPr>
        <dsp:cNvPr id="0" name=""/>
        <dsp:cNvSpPr/>
      </dsp:nvSpPr>
      <dsp:spPr>
        <a:xfrm>
          <a:off x="0" y="3132272"/>
          <a:ext cx="7709848" cy="1341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NODE for Operating Systems</a:t>
          </a:r>
          <a:endParaRPr lang="en-IN" sz="2300" kern="1200" dirty="0"/>
        </a:p>
      </dsp:txBody>
      <dsp:txXfrm>
        <a:off x="0" y="3132272"/>
        <a:ext cx="2312954" cy="1341136"/>
      </dsp:txXfrm>
    </dsp:sp>
    <dsp:sp modelId="{E748305A-8C2C-4CF7-BBCA-1E13914D2491}">
      <dsp:nvSpPr>
        <dsp:cNvPr id="0" name=""/>
        <dsp:cNvSpPr/>
      </dsp:nvSpPr>
      <dsp:spPr>
        <a:xfrm>
          <a:off x="0" y="1566515"/>
          <a:ext cx="7709848" cy="1341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Different Engines</a:t>
          </a:r>
          <a:endParaRPr lang="en-IN" sz="2300" kern="1200" dirty="0"/>
        </a:p>
      </dsp:txBody>
      <dsp:txXfrm>
        <a:off x="0" y="1566515"/>
        <a:ext cx="2312954" cy="1341136"/>
      </dsp:txXfrm>
    </dsp:sp>
    <dsp:sp modelId="{806D392D-0907-4ABF-96CB-42E1C7D5DB38}">
      <dsp:nvSpPr>
        <dsp:cNvPr id="0" name=""/>
        <dsp:cNvSpPr/>
      </dsp:nvSpPr>
      <dsp:spPr>
        <a:xfrm>
          <a:off x="0" y="759"/>
          <a:ext cx="7709848" cy="1341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Web Browsers</a:t>
          </a:r>
          <a:endParaRPr lang="en-IN" sz="2300" kern="1200" dirty="0"/>
        </a:p>
      </dsp:txBody>
      <dsp:txXfrm>
        <a:off x="0" y="759"/>
        <a:ext cx="2312954" cy="1341136"/>
      </dsp:txXfrm>
    </dsp:sp>
    <dsp:sp modelId="{65BADF42-D224-40CD-86CF-E751AE537F2F}">
      <dsp:nvSpPr>
        <dsp:cNvPr id="0" name=""/>
        <dsp:cNvSpPr/>
      </dsp:nvSpPr>
      <dsp:spPr>
        <a:xfrm>
          <a:off x="3544468" y="113068"/>
          <a:ext cx="1684646" cy="11230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JavaScript Engine</a:t>
          </a:r>
          <a:endParaRPr lang="en-IN" sz="1900" kern="1200" dirty="0"/>
        </a:p>
      </dsp:txBody>
      <dsp:txXfrm>
        <a:off x="3577362" y="145962"/>
        <a:ext cx="1618858" cy="1057309"/>
      </dsp:txXfrm>
    </dsp:sp>
    <dsp:sp modelId="{E0E51CF5-2C7D-4AC4-849E-2F7DD1D85F1B}">
      <dsp:nvSpPr>
        <dsp:cNvPr id="0" name=""/>
        <dsp:cNvSpPr/>
      </dsp:nvSpPr>
      <dsp:spPr>
        <a:xfrm>
          <a:off x="3291771" y="1236166"/>
          <a:ext cx="1095020" cy="449239"/>
        </a:xfrm>
        <a:custGeom>
          <a:avLst/>
          <a:gdLst/>
          <a:ahLst/>
          <a:cxnLst/>
          <a:rect l="0" t="0" r="0" b="0"/>
          <a:pathLst>
            <a:path>
              <a:moveTo>
                <a:pt x="1095020" y="0"/>
              </a:moveTo>
              <a:lnTo>
                <a:pt x="1095020" y="224619"/>
              </a:lnTo>
              <a:lnTo>
                <a:pt x="0" y="224619"/>
              </a:lnTo>
              <a:lnTo>
                <a:pt x="0" y="4492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2FF23D-E0CB-4784-B610-070BE33244F1}">
      <dsp:nvSpPr>
        <dsp:cNvPr id="0" name=""/>
        <dsp:cNvSpPr/>
      </dsp:nvSpPr>
      <dsp:spPr>
        <a:xfrm>
          <a:off x="2449448" y="1685405"/>
          <a:ext cx="1684646" cy="11230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Spider Monkey By Mozilla Firefox</a:t>
          </a:r>
          <a:endParaRPr lang="en-IN" sz="1900" kern="1200" dirty="0"/>
        </a:p>
      </dsp:txBody>
      <dsp:txXfrm>
        <a:off x="2482342" y="1718299"/>
        <a:ext cx="1618858" cy="1057309"/>
      </dsp:txXfrm>
    </dsp:sp>
    <dsp:sp modelId="{7B51A210-765B-405A-ABAB-AEE857A70588}">
      <dsp:nvSpPr>
        <dsp:cNvPr id="0" name=""/>
        <dsp:cNvSpPr/>
      </dsp:nvSpPr>
      <dsp:spPr>
        <a:xfrm>
          <a:off x="4386792" y="1236166"/>
          <a:ext cx="1095020" cy="449239"/>
        </a:xfrm>
        <a:custGeom>
          <a:avLst/>
          <a:gdLst/>
          <a:ahLst/>
          <a:cxnLst/>
          <a:rect l="0" t="0" r="0" b="0"/>
          <a:pathLst>
            <a:path>
              <a:moveTo>
                <a:pt x="0" y="0"/>
              </a:moveTo>
              <a:lnTo>
                <a:pt x="0" y="224619"/>
              </a:lnTo>
              <a:lnTo>
                <a:pt x="1095020" y="224619"/>
              </a:lnTo>
              <a:lnTo>
                <a:pt x="1095020" y="4492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8A013B-C23D-4EE5-B176-329C889DB349}">
      <dsp:nvSpPr>
        <dsp:cNvPr id="0" name=""/>
        <dsp:cNvSpPr/>
      </dsp:nvSpPr>
      <dsp:spPr>
        <a:xfrm>
          <a:off x="4639489" y="1685405"/>
          <a:ext cx="1684646" cy="11230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V8 Engine in the Google Chrome</a:t>
          </a:r>
          <a:endParaRPr lang="en-IN" sz="1900" kern="1200" dirty="0"/>
        </a:p>
      </dsp:txBody>
      <dsp:txXfrm>
        <a:off x="4672383" y="1718299"/>
        <a:ext cx="1618858" cy="1057309"/>
      </dsp:txXfrm>
    </dsp:sp>
    <dsp:sp modelId="{54B4E539-DFEC-4141-9540-8FDDF8F0A9E5}">
      <dsp:nvSpPr>
        <dsp:cNvPr id="0" name=""/>
        <dsp:cNvSpPr/>
      </dsp:nvSpPr>
      <dsp:spPr>
        <a:xfrm>
          <a:off x="4386792" y="2808503"/>
          <a:ext cx="1095020" cy="449239"/>
        </a:xfrm>
        <a:custGeom>
          <a:avLst/>
          <a:gdLst/>
          <a:ahLst/>
          <a:cxnLst/>
          <a:rect l="0" t="0" r="0" b="0"/>
          <a:pathLst>
            <a:path>
              <a:moveTo>
                <a:pt x="1095020" y="0"/>
              </a:moveTo>
              <a:lnTo>
                <a:pt x="1095020" y="224619"/>
              </a:lnTo>
              <a:lnTo>
                <a:pt x="0" y="224619"/>
              </a:lnTo>
              <a:lnTo>
                <a:pt x="0" y="4492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60B361-DECE-44FF-95FA-95035093609E}">
      <dsp:nvSpPr>
        <dsp:cNvPr id="0" name=""/>
        <dsp:cNvSpPr/>
      </dsp:nvSpPr>
      <dsp:spPr>
        <a:xfrm>
          <a:off x="3544468" y="3257743"/>
          <a:ext cx="1684646" cy="11230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 Code</a:t>
          </a:r>
          <a:endParaRPr lang="en-IN" sz="1900" kern="1200" dirty="0"/>
        </a:p>
      </dsp:txBody>
      <dsp:txXfrm>
        <a:off x="3577362" y="3290637"/>
        <a:ext cx="1618858" cy="1057309"/>
      </dsp:txXfrm>
    </dsp:sp>
    <dsp:sp modelId="{5D3C76B8-D00B-429B-9BF2-16C62B79CA12}">
      <dsp:nvSpPr>
        <dsp:cNvPr id="0" name=""/>
        <dsp:cNvSpPr/>
      </dsp:nvSpPr>
      <dsp:spPr>
        <a:xfrm>
          <a:off x="5481812" y="2808503"/>
          <a:ext cx="1095020" cy="449239"/>
        </a:xfrm>
        <a:custGeom>
          <a:avLst/>
          <a:gdLst/>
          <a:ahLst/>
          <a:cxnLst/>
          <a:rect l="0" t="0" r="0" b="0"/>
          <a:pathLst>
            <a:path>
              <a:moveTo>
                <a:pt x="0" y="0"/>
              </a:moveTo>
              <a:lnTo>
                <a:pt x="0" y="224619"/>
              </a:lnTo>
              <a:lnTo>
                <a:pt x="1095020" y="224619"/>
              </a:lnTo>
              <a:lnTo>
                <a:pt x="1095020" y="4492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ADA58D-9968-4BB4-89B7-2F9E17F8C36A}">
      <dsp:nvSpPr>
        <dsp:cNvPr id="0" name=""/>
        <dsp:cNvSpPr/>
      </dsp:nvSpPr>
      <dsp:spPr>
        <a:xfrm>
          <a:off x="5734510" y="3257743"/>
          <a:ext cx="1684646" cy="11230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Embedded V8</a:t>
          </a:r>
          <a:endParaRPr lang="en-IN" sz="1900" kern="1200" dirty="0"/>
        </a:p>
      </dsp:txBody>
      <dsp:txXfrm>
        <a:off x="5767404" y="3290637"/>
        <a:ext cx="1618858" cy="10573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3961D-E7E7-4CDA-B6AC-849613B0F168}">
      <dsp:nvSpPr>
        <dsp:cNvPr id="0" name=""/>
        <dsp:cNvSpPr/>
      </dsp:nvSpPr>
      <dsp:spPr>
        <a:xfrm>
          <a:off x="2217" y="0"/>
          <a:ext cx="1330714" cy="1896416"/>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E6F317-9761-45D2-BC10-856E2560D255}">
      <dsp:nvSpPr>
        <dsp:cNvPr id="0" name=""/>
        <dsp:cNvSpPr/>
      </dsp:nvSpPr>
      <dsp:spPr>
        <a:xfrm>
          <a:off x="1372854" y="0"/>
          <a:ext cx="2258182" cy="1896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dirty="0"/>
            <a:t>Backend</a:t>
          </a:r>
          <a:endParaRPr lang="en-IN" sz="3600" kern="1200" dirty="0"/>
        </a:p>
      </dsp:txBody>
      <dsp:txXfrm>
        <a:off x="1372854" y="0"/>
        <a:ext cx="2258182" cy="1896416"/>
      </dsp:txXfrm>
    </dsp:sp>
    <dsp:sp modelId="{FA39B091-B378-4940-9594-D05C610A5F7E}">
      <dsp:nvSpPr>
        <dsp:cNvPr id="0" name=""/>
        <dsp:cNvSpPr/>
      </dsp:nvSpPr>
      <dsp:spPr>
        <a:xfrm>
          <a:off x="401432" y="2054451"/>
          <a:ext cx="1330714" cy="1896416"/>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BFD1A8-F404-4F9B-8518-22A20F7116CA}">
      <dsp:nvSpPr>
        <dsp:cNvPr id="0" name=""/>
        <dsp:cNvSpPr/>
      </dsp:nvSpPr>
      <dsp:spPr>
        <a:xfrm>
          <a:off x="1772068" y="2054451"/>
          <a:ext cx="2258182" cy="1896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dirty="0"/>
            <a:t>Frontend</a:t>
          </a:r>
          <a:endParaRPr lang="en-IN" sz="3600" kern="1200" dirty="0"/>
        </a:p>
      </dsp:txBody>
      <dsp:txXfrm>
        <a:off x="1772068" y="2054451"/>
        <a:ext cx="2258182" cy="18964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4B8E3-2292-4238-816E-905A973E8294}">
      <dsp:nvSpPr>
        <dsp:cNvPr id="0" name=""/>
        <dsp:cNvSpPr/>
      </dsp:nvSpPr>
      <dsp:spPr>
        <a:xfrm rot="5400000">
          <a:off x="6589693" y="-2661723"/>
          <a:ext cx="1121829"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Can modify a page without having to post back to the server (faster UI)</a:t>
          </a:r>
          <a:endParaRPr lang="en-IN" sz="3100" kern="1200" dirty="0"/>
        </a:p>
      </dsp:txBody>
      <dsp:txXfrm rot="-5400000">
        <a:off x="3785616" y="197117"/>
        <a:ext cx="6675221" cy="1012303"/>
      </dsp:txXfrm>
    </dsp:sp>
    <dsp:sp modelId="{56C66DA4-DD4D-46E7-9E68-25F3C62DEDE0}">
      <dsp:nvSpPr>
        <dsp:cNvPr id="0" name=""/>
        <dsp:cNvSpPr/>
      </dsp:nvSpPr>
      <dsp:spPr>
        <a:xfrm>
          <a:off x="0" y="2124"/>
          <a:ext cx="378561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b="1" kern="1200" dirty="0"/>
            <a:t>Usability</a:t>
          </a:r>
          <a:r>
            <a:rPr lang="en-US" sz="4600" kern="1200" dirty="0"/>
            <a:t>:</a:t>
          </a:r>
          <a:endParaRPr lang="en-IN" sz="4600" kern="1200" dirty="0"/>
        </a:p>
      </dsp:txBody>
      <dsp:txXfrm>
        <a:off x="68454" y="70578"/>
        <a:ext cx="3648708" cy="1265378"/>
      </dsp:txXfrm>
    </dsp:sp>
    <dsp:sp modelId="{D7F27D32-5897-418C-B061-36C9F49E75B7}">
      <dsp:nvSpPr>
        <dsp:cNvPr id="0" name=""/>
        <dsp:cNvSpPr/>
      </dsp:nvSpPr>
      <dsp:spPr>
        <a:xfrm rot="5400000">
          <a:off x="6589693" y="-1189323"/>
          <a:ext cx="1121829"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Can make small, quick changes to page without waiting for server</a:t>
          </a:r>
        </a:p>
      </dsp:txBody>
      <dsp:txXfrm rot="-5400000">
        <a:off x="3785616" y="1669517"/>
        <a:ext cx="6675221" cy="1012303"/>
      </dsp:txXfrm>
    </dsp:sp>
    <dsp:sp modelId="{BD05BB9B-F746-426B-AD3A-FEC7F90A01CC}">
      <dsp:nvSpPr>
        <dsp:cNvPr id="0" name=""/>
        <dsp:cNvSpPr/>
      </dsp:nvSpPr>
      <dsp:spPr>
        <a:xfrm>
          <a:off x="0" y="1474525"/>
          <a:ext cx="378561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b="1" kern="1200" dirty="0"/>
            <a:t>Efficiency</a:t>
          </a:r>
          <a:r>
            <a:rPr lang="en-US" sz="4600" kern="1200" dirty="0"/>
            <a:t>: </a:t>
          </a:r>
        </a:p>
      </dsp:txBody>
      <dsp:txXfrm>
        <a:off x="68454" y="1542979"/>
        <a:ext cx="3648708" cy="1265378"/>
      </dsp:txXfrm>
    </dsp:sp>
    <dsp:sp modelId="{AB7BE931-DB3A-4775-9F79-BB766064C219}">
      <dsp:nvSpPr>
        <dsp:cNvPr id="0" name=""/>
        <dsp:cNvSpPr/>
      </dsp:nvSpPr>
      <dsp:spPr>
        <a:xfrm rot="5400000">
          <a:off x="6589693" y="283077"/>
          <a:ext cx="1121829"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Can respond to user actions like clicks and key presses</a:t>
          </a:r>
        </a:p>
      </dsp:txBody>
      <dsp:txXfrm rot="-5400000">
        <a:off x="3785616" y="3141918"/>
        <a:ext cx="6675221" cy="1012303"/>
      </dsp:txXfrm>
    </dsp:sp>
    <dsp:sp modelId="{10B2D0C0-E836-4E91-B688-6728860CA984}">
      <dsp:nvSpPr>
        <dsp:cNvPr id="0" name=""/>
        <dsp:cNvSpPr/>
      </dsp:nvSpPr>
      <dsp:spPr>
        <a:xfrm>
          <a:off x="0" y="2946926"/>
          <a:ext cx="378561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b="1" kern="1200" dirty="0"/>
            <a:t>Event-driven</a:t>
          </a:r>
          <a:r>
            <a:rPr lang="en-US" sz="4600" kern="1200" dirty="0"/>
            <a:t>:</a:t>
          </a:r>
        </a:p>
      </dsp:txBody>
      <dsp:txXfrm>
        <a:off x="68454" y="3015380"/>
        <a:ext cx="3648708" cy="1265378"/>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1CCB0A-B531-4B00-9EB9-8D8D1784FAD0}" type="datetimeFigureOut">
              <a:rPr lang="en-IN" smtClean="0"/>
              <a:t>25-05-2022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729B68-2903-4649-890C-F3A26440CA98}" type="slidenum">
              <a:rPr lang="en-IN" smtClean="0"/>
              <a:t>‹#›</a:t>
            </a:fld>
            <a:endParaRPr lang="en-IN"/>
          </a:p>
        </p:txBody>
      </p:sp>
    </p:spTree>
    <p:extLst>
      <p:ext uri="{BB962C8B-B14F-4D97-AF65-F5344CB8AC3E}">
        <p14:creationId xmlns:p14="http://schemas.microsoft.com/office/powerpoint/2010/main" val="1151769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arial" panose="020B0604020202020204" pitchFamily="34" charset="0"/>
              </a:rPr>
              <a:t>Netscape Communications Corporation was an American independent computer services company with headquarters in Mountain View, California and then Dulles, Virginia</a:t>
            </a:r>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2</a:t>
            </a:fld>
            <a:endParaRPr lang="en-IN"/>
          </a:p>
        </p:txBody>
      </p:sp>
    </p:spTree>
    <p:extLst>
      <p:ext uri="{BB962C8B-B14F-4D97-AF65-F5344CB8AC3E}">
        <p14:creationId xmlns:p14="http://schemas.microsoft.com/office/powerpoint/2010/main" val="1854498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29</a:t>
            </a:fld>
            <a:endParaRPr lang="en-IN"/>
          </a:p>
        </p:txBody>
      </p:sp>
    </p:spTree>
    <p:extLst>
      <p:ext uri="{BB962C8B-B14F-4D97-AF65-F5344CB8AC3E}">
        <p14:creationId xmlns:p14="http://schemas.microsoft.com/office/powerpoint/2010/main" val="96843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variables don't need to be declared</a:t>
            </a:r>
          </a:p>
          <a:p>
            <a:endParaRPr lang="en-US" dirty="0"/>
          </a:p>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30</a:t>
            </a:fld>
            <a:endParaRPr lang="en-IN"/>
          </a:p>
        </p:txBody>
      </p:sp>
    </p:spTree>
    <p:extLst>
      <p:ext uri="{BB962C8B-B14F-4D97-AF65-F5344CB8AC3E}">
        <p14:creationId xmlns:p14="http://schemas.microsoft.com/office/powerpoint/2010/main" val="443686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check the type of variable  use command below</a:t>
            </a:r>
          </a:p>
          <a:p>
            <a:endParaRPr lang="en-US" dirty="0"/>
          </a:p>
          <a:p>
            <a:r>
              <a:rPr lang="en-US" dirty="0"/>
              <a:t>let </a:t>
            </a:r>
            <a:r>
              <a:rPr lang="en-US" dirty="0" err="1"/>
              <a:t>nameofVariable</a:t>
            </a:r>
            <a:r>
              <a:rPr lang="en-US" dirty="0"/>
              <a:t> = “Careerera”;</a:t>
            </a:r>
          </a:p>
          <a:p>
            <a:r>
              <a:rPr lang="en-US" dirty="0" err="1"/>
              <a:t>Typeof</a:t>
            </a:r>
            <a:r>
              <a:rPr lang="en-US" dirty="0"/>
              <a:t> </a:t>
            </a:r>
            <a:r>
              <a:rPr lang="en-US" dirty="0" err="1"/>
              <a:t>nameofVariable</a:t>
            </a:r>
            <a:endParaRPr lang="en-US" dirty="0"/>
          </a:p>
          <a:p>
            <a:r>
              <a:rPr lang="en-US" dirty="0"/>
              <a:t>Output will be string</a:t>
            </a:r>
          </a:p>
          <a:p>
            <a:endParaRPr lang="en-US" dirty="0"/>
          </a:p>
          <a:p>
            <a:r>
              <a:rPr lang="en-US" dirty="0"/>
              <a:t>Try again</a:t>
            </a:r>
          </a:p>
          <a:p>
            <a:r>
              <a:rPr lang="en-US" dirty="0" err="1"/>
              <a:t>nameofVariable</a:t>
            </a:r>
            <a:r>
              <a:rPr lang="en-US" dirty="0"/>
              <a:t> = 1</a:t>
            </a:r>
          </a:p>
          <a:p>
            <a:r>
              <a:rPr lang="en-US" dirty="0" err="1"/>
              <a:t>Typeof</a:t>
            </a:r>
            <a:r>
              <a:rPr lang="en-US" dirty="0"/>
              <a:t> </a:t>
            </a:r>
            <a:r>
              <a:rPr lang="en-US" dirty="0" err="1"/>
              <a:t>nameofVariable</a:t>
            </a:r>
            <a:endParaRPr lang="en-US" dirty="0"/>
          </a:p>
          <a:p>
            <a:r>
              <a:rPr lang="en-US" dirty="0"/>
              <a:t>Output will be number</a:t>
            </a:r>
          </a:p>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31</a:t>
            </a:fld>
            <a:endParaRPr lang="en-IN"/>
          </a:p>
        </p:txBody>
      </p:sp>
    </p:spTree>
    <p:extLst>
      <p:ext uri="{BB962C8B-B14F-4D97-AF65-F5344CB8AC3E}">
        <p14:creationId xmlns:p14="http://schemas.microsoft.com/office/powerpoint/2010/main" val="1851688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33</a:t>
            </a:fld>
            <a:endParaRPr lang="en-IN"/>
          </a:p>
        </p:txBody>
      </p:sp>
    </p:spTree>
    <p:extLst>
      <p:ext uri="{BB962C8B-B14F-4D97-AF65-F5344CB8AC3E}">
        <p14:creationId xmlns:p14="http://schemas.microsoft.com/office/powerpoint/2010/main" val="3673877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methods: </a:t>
            </a:r>
            <a:r>
              <a:rPr lang="en-US" sz="2400" dirty="0" err="1">
                <a:latin typeface="Courier New" pitchFamily="49" charset="0"/>
                <a:cs typeface="Courier New" pitchFamily="49" charset="0"/>
              </a:rPr>
              <a:t>charAt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charCodeAt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fromCharCode</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indexOf</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lastIndexOf</a:t>
            </a:r>
            <a:r>
              <a:rPr lang="en-US" sz="2400" dirty="0">
                <a:latin typeface="Courier New" pitchFamily="49" charset="0"/>
                <a:cs typeface="Courier New" pitchFamily="49" charset="0"/>
              </a:rPr>
              <a:t>, replace, split, substring, </a:t>
            </a:r>
            <a:r>
              <a:rPr lang="en-US" sz="2400" dirty="0" err="1">
                <a:latin typeface="Courier New" pitchFamily="49" charset="0"/>
                <a:cs typeface="Courier New" pitchFamily="49" charset="0"/>
              </a:rPr>
              <a:t>toLowerCase</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toUpperCase</a:t>
            </a:r>
            <a:endParaRPr lang="en-US" sz="2400" dirty="0">
              <a:latin typeface="Courier New" pitchFamily="49" charset="0"/>
              <a:cs typeface="Courier New" pitchFamily="49" charset="0"/>
            </a:endParaRPr>
          </a:p>
          <a:p>
            <a:pPr lvl="1"/>
            <a:r>
              <a:rPr lang="en-US" dirty="0" err="1"/>
              <a:t>charAt</a:t>
            </a:r>
            <a:r>
              <a:rPr lang="en-US" dirty="0"/>
              <a:t> returns a one-letter String (there is no char type)</a:t>
            </a:r>
          </a:p>
          <a:p>
            <a:r>
              <a:rPr lang="en-US" dirty="0"/>
              <a:t>length property (not a method as in Java)</a:t>
            </a:r>
          </a:p>
          <a:p>
            <a:r>
              <a:rPr lang="en-US" dirty="0"/>
              <a:t>Strings can be specified with "" or ''</a:t>
            </a:r>
          </a:p>
          <a:p>
            <a:r>
              <a:rPr lang="en-US" dirty="0"/>
              <a:t>concatenation with + :</a:t>
            </a:r>
          </a:p>
          <a:p>
            <a:pPr lvl="1"/>
            <a:r>
              <a:rPr lang="en-US" dirty="0"/>
              <a:t>1 + 1 is 2, but "1" + 1 is "11“</a:t>
            </a:r>
          </a:p>
          <a:p>
            <a:pPr lvl="1"/>
            <a:endParaRPr lang="en-US" sz="1800" dirty="0">
              <a:latin typeface="Courier New" pitchFamily="49" charset="0"/>
              <a:cs typeface="Courier New" pitchFamily="49" charset="0"/>
            </a:endParaRPr>
          </a:p>
          <a:p>
            <a:pPr lvl="1"/>
            <a:endParaRPr lang="en-US" sz="1800" dirty="0">
              <a:latin typeface="Courier New" pitchFamily="49" charset="0"/>
              <a:cs typeface="Courier New" pitchFamily="49" charset="0"/>
            </a:endParaRPr>
          </a:p>
          <a:p>
            <a:pPr lvl="1"/>
            <a:endParaRPr lang="en-US" sz="1800" dirty="0">
              <a:latin typeface="Courier New" pitchFamily="49" charset="0"/>
              <a:cs typeface="Courier New" pitchFamily="49" charset="0"/>
            </a:endParaRPr>
          </a:p>
          <a:p>
            <a:pPr lvl="1"/>
            <a:endParaRPr lang="en-US" sz="1800" dirty="0">
              <a:latin typeface="Courier New" pitchFamily="49" charset="0"/>
              <a:cs typeface="Courier New" pitchFamily="49" charset="0"/>
            </a:endParaRPr>
          </a:p>
          <a:p>
            <a:pPr lvl="1"/>
            <a:r>
              <a:rPr lang="en-US" sz="1800" dirty="0" err="1">
                <a:latin typeface="Courier New" pitchFamily="49" charset="0"/>
                <a:cs typeface="Courier New" pitchFamily="49" charset="0"/>
              </a:rPr>
              <a:t>charAt</a:t>
            </a:r>
            <a:r>
              <a:rPr lang="en-US" sz="1800" dirty="0">
                <a:latin typeface="Courier New" pitchFamily="49" charset="0"/>
                <a:cs typeface="Courier New" pitchFamily="49" charset="0"/>
              </a:rPr>
              <a:t>()</a:t>
            </a:r>
          </a:p>
          <a:p>
            <a:pPr lvl="1"/>
            <a:r>
              <a:rPr lang="en-US" sz="1800" dirty="0" err="1">
                <a:latin typeface="Courier New" pitchFamily="49" charset="0"/>
                <a:cs typeface="Courier New" pitchFamily="49" charset="0"/>
              </a:rPr>
              <a:t>charCodeAt</a:t>
            </a:r>
            <a:r>
              <a:rPr lang="en-US" sz="1800" dirty="0">
                <a:latin typeface="Courier New" pitchFamily="49" charset="0"/>
                <a:cs typeface="Courier New" pitchFamily="49" charset="0"/>
              </a:rPr>
              <a:t>()</a:t>
            </a:r>
          </a:p>
          <a:p>
            <a:pPr lvl="1"/>
            <a:r>
              <a:rPr lang="en-US" sz="1800" dirty="0" err="1">
                <a:latin typeface="Courier New" pitchFamily="49" charset="0"/>
                <a:cs typeface="Courier New" pitchFamily="49" charset="0"/>
              </a:rPr>
              <a:t>concat</a:t>
            </a:r>
            <a:r>
              <a:rPr lang="en-US" sz="1800" dirty="0">
                <a:latin typeface="Courier New" pitchFamily="49" charset="0"/>
                <a:cs typeface="Courier New" pitchFamily="49" charset="0"/>
              </a:rPr>
              <a:t>()</a:t>
            </a:r>
          </a:p>
          <a:p>
            <a:pPr lvl="1"/>
            <a:r>
              <a:rPr lang="en-US" sz="1800" dirty="0">
                <a:latin typeface="Courier New" pitchFamily="49" charset="0"/>
                <a:cs typeface="Courier New" pitchFamily="49" charset="0"/>
              </a:rPr>
              <a:t>constructor</a:t>
            </a:r>
          </a:p>
          <a:p>
            <a:pPr lvl="1"/>
            <a:r>
              <a:rPr lang="en-US" sz="1800" dirty="0" err="1">
                <a:latin typeface="Courier New" pitchFamily="49" charset="0"/>
                <a:cs typeface="Courier New" pitchFamily="49" charset="0"/>
              </a:rPr>
              <a:t>endsWith</a:t>
            </a:r>
            <a:r>
              <a:rPr lang="en-US" sz="1800" dirty="0">
                <a:latin typeface="Courier New" pitchFamily="49" charset="0"/>
                <a:cs typeface="Courier New" pitchFamily="49" charset="0"/>
              </a:rPr>
              <a:t>()</a:t>
            </a:r>
          </a:p>
          <a:p>
            <a:pPr lvl="1"/>
            <a:r>
              <a:rPr lang="en-US" sz="1800" dirty="0" err="1">
                <a:latin typeface="Courier New" pitchFamily="49" charset="0"/>
                <a:cs typeface="Courier New" pitchFamily="49" charset="0"/>
              </a:rPr>
              <a:t>fromCharCode</a:t>
            </a:r>
            <a:r>
              <a:rPr lang="en-US" sz="1800" dirty="0">
                <a:latin typeface="Courier New" pitchFamily="49" charset="0"/>
                <a:cs typeface="Courier New" pitchFamily="49" charset="0"/>
              </a:rPr>
              <a:t>()</a:t>
            </a:r>
          </a:p>
          <a:p>
            <a:pPr lvl="1"/>
            <a:r>
              <a:rPr lang="en-US" sz="1800" dirty="0">
                <a:latin typeface="Courier New" pitchFamily="49" charset="0"/>
                <a:cs typeface="Courier New" pitchFamily="49" charset="0"/>
              </a:rPr>
              <a:t>includes()</a:t>
            </a:r>
          </a:p>
          <a:p>
            <a:pPr lvl="1"/>
            <a:r>
              <a:rPr lang="en-US" sz="1800" dirty="0" err="1">
                <a:latin typeface="Courier New" pitchFamily="49" charset="0"/>
                <a:cs typeface="Courier New" pitchFamily="49" charset="0"/>
              </a:rPr>
              <a:t>indexOf</a:t>
            </a:r>
            <a:r>
              <a:rPr lang="en-US" sz="1800" dirty="0">
                <a:latin typeface="Courier New" pitchFamily="49" charset="0"/>
                <a:cs typeface="Courier New" pitchFamily="49" charset="0"/>
              </a:rPr>
              <a:t>()</a:t>
            </a:r>
          </a:p>
          <a:p>
            <a:pPr lvl="1"/>
            <a:r>
              <a:rPr lang="en-US" sz="1800" dirty="0" err="1">
                <a:latin typeface="Courier New" pitchFamily="49" charset="0"/>
                <a:cs typeface="Courier New" pitchFamily="49" charset="0"/>
              </a:rPr>
              <a:t>lastIndexOf</a:t>
            </a:r>
            <a:r>
              <a:rPr lang="en-US" sz="1800" dirty="0">
                <a:latin typeface="Courier New" pitchFamily="49" charset="0"/>
                <a:cs typeface="Courier New" pitchFamily="49" charset="0"/>
              </a:rPr>
              <a:t>()</a:t>
            </a:r>
          </a:p>
          <a:p>
            <a:pPr lvl="1"/>
            <a:r>
              <a:rPr lang="en-US" sz="1800" dirty="0">
                <a:latin typeface="Courier New" pitchFamily="49" charset="0"/>
                <a:cs typeface="Courier New" pitchFamily="49" charset="0"/>
              </a:rPr>
              <a:t>length</a:t>
            </a:r>
          </a:p>
          <a:p>
            <a:pPr lvl="1"/>
            <a:r>
              <a:rPr lang="en-US" sz="1800" dirty="0" err="1">
                <a:latin typeface="Courier New" pitchFamily="49" charset="0"/>
                <a:cs typeface="Courier New" pitchFamily="49" charset="0"/>
              </a:rPr>
              <a:t>localeCompare</a:t>
            </a:r>
            <a:r>
              <a:rPr lang="en-US" sz="1800" dirty="0">
                <a:latin typeface="Courier New" pitchFamily="49" charset="0"/>
                <a:cs typeface="Courier New" pitchFamily="49" charset="0"/>
              </a:rPr>
              <a:t>()</a:t>
            </a:r>
          </a:p>
          <a:p>
            <a:pPr lvl="1"/>
            <a:r>
              <a:rPr lang="en-US" sz="1800" dirty="0">
                <a:latin typeface="Courier New" pitchFamily="49" charset="0"/>
                <a:cs typeface="Courier New" pitchFamily="49" charset="0"/>
              </a:rPr>
              <a:t>match()</a:t>
            </a:r>
          </a:p>
          <a:p>
            <a:pPr lvl="1"/>
            <a:r>
              <a:rPr lang="en-US" sz="1800" dirty="0">
                <a:latin typeface="Courier New" pitchFamily="49" charset="0"/>
                <a:cs typeface="Courier New" pitchFamily="49" charset="0"/>
              </a:rPr>
              <a:t>prototype</a:t>
            </a:r>
          </a:p>
          <a:p>
            <a:pPr lvl="1"/>
            <a:r>
              <a:rPr lang="en-US" sz="1800" dirty="0">
                <a:latin typeface="Courier New" pitchFamily="49" charset="0"/>
                <a:cs typeface="Courier New" pitchFamily="49" charset="0"/>
              </a:rPr>
              <a:t>repeat()</a:t>
            </a:r>
          </a:p>
          <a:p>
            <a:pPr lvl="1"/>
            <a:r>
              <a:rPr lang="en-US" sz="1800" dirty="0">
                <a:latin typeface="Courier New" pitchFamily="49" charset="0"/>
                <a:cs typeface="Courier New" pitchFamily="49" charset="0"/>
              </a:rPr>
              <a:t>replace()</a:t>
            </a:r>
          </a:p>
          <a:p>
            <a:pPr lvl="1"/>
            <a:r>
              <a:rPr lang="en-US" sz="1800" dirty="0">
                <a:latin typeface="Courier New" pitchFamily="49" charset="0"/>
                <a:cs typeface="Courier New" pitchFamily="49" charset="0"/>
              </a:rPr>
              <a:t>search()</a:t>
            </a:r>
          </a:p>
          <a:p>
            <a:pPr lvl="1"/>
            <a:r>
              <a:rPr lang="en-US" sz="1800" dirty="0">
                <a:latin typeface="Courier New" pitchFamily="49" charset="0"/>
                <a:cs typeface="Courier New" pitchFamily="49" charset="0"/>
              </a:rPr>
              <a:t>slice()</a:t>
            </a:r>
          </a:p>
          <a:p>
            <a:pPr lvl="1"/>
            <a:r>
              <a:rPr lang="en-US" sz="1800" dirty="0">
                <a:latin typeface="Courier New" pitchFamily="49" charset="0"/>
                <a:cs typeface="Courier New" pitchFamily="49" charset="0"/>
              </a:rPr>
              <a:t>split()</a:t>
            </a:r>
          </a:p>
          <a:p>
            <a:pPr lvl="1"/>
            <a:r>
              <a:rPr lang="en-US" sz="1800" dirty="0" err="1">
                <a:latin typeface="Courier New" pitchFamily="49" charset="0"/>
                <a:cs typeface="Courier New" pitchFamily="49" charset="0"/>
              </a:rPr>
              <a:t>startsWith</a:t>
            </a:r>
            <a:r>
              <a:rPr lang="en-US" sz="1800" dirty="0">
                <a:latin typeface="Courier New" pitchFamily="49" charset="0"/>
                <a:cs typeface="Courier New" pitchFamily="49" charset="0"/>
              </a:rPr>
              <a:t>()</a:t>
            </a:r>
          </a:p>
          <a:p>
            <a:pPr lvl="1"/>
            <a:r>
              <a:rPr lang="en-US" sz="1800" dirty="0" err="1">
                <a:latin typeface="Courier New" pitchFamily="49" charset="0"/>
                <a:cs typeface="Courier New" pitchFamily="49" charset="0"/>
              </a:rPr>
              <a:t>substr</a:t>
            </a:r>
            <a:r>
              <a:rPr lang="en-US" sz="1800" dirty="0">
                <a:latin typeface="Courier New" pitchFamily="49" charset="0"/>
                <a:cs typeface="Courier New" pitchFamily="49" charset="0"/>
              </a:rPr>
              <a:t>()</a:t>
            </a:r>
          </a:p>
          <a:p>
            <a:pPr lvl="1"/>
            <a:r>
              <a:rPr lang="en-US" sz="1800" dirty="0">
                <a:latin typeface="Courier New" pitchFamily="49" charset="0"/>
                <a:cs typeface="Courier New" pitchFamily="49" charset="0"/>
              </a:rPr>
              <a:t>substring()</a:t>
            </a:r>
          </a:p>
          <a:p>
            <a:pPr lvl="1"/>
            <a:r>
              <a:rPr lang="en-US" sz="1800" dirty="0" err="1">
                <a:latin typeface="Courier New" pitchFamily="49" charset="0"/>
                <a:cs typeface="Courier New" pitchFamily="49" charset="0"/>
              </a:rPr>
              <a:t>toLocaleLowerCase</a:t>
            </a:r>
            <a:r>
              <a:rPr lang="en-US" sz="1800" dirty="0">
                <a:latin typeface="Courier New" pitchFamily="49" charset="0"/>
                <a:cs typeface="Courier New" pitchFamily="49" charset="0"/>
              </a:rPr>
              <a:t>()</a:t>
            </a:r>
          </a:p>
          <a:p>
            <a:pPr lvl="1"/>
            <a:r>
              <a:rPr lang="en-US" sz="1800" dirty="0" err="1">
                <a:latin typeface="Courier New" pitchFamily="49" charset="0"/>
                <a:cs typeface="Courier New" pitchFamily="49" charset="0"/>
              </a:rPr>
              <a:t>toLocaleUpperCase</a:t>
            </a:r>
            <a:r>
              <a:rPr lang="en-US" sz="1800" dirty="0">
                <a:latin typeface="Courier New" pitchFamily="49" charset="0"/>
                <a:cs typeface="Courier New" pitchFamily="49" charset="0"/>
              </a:rPr>
              <a:t>()</a:t>
            </a:r>
          </a:p>
          <a:p>
            <a:pPr lvl="1"/>
            <a:r>
              <a:rPr lang="en-US" sz="1800" dirty="0" err="1">
                <a:latin typeface="Courier New" pitchFamily="49" charset="0"/>
                <a:cs typeface="Courier New" pitchFamily="49" charset="0"/>
              </a:rPr>
              <a:t>toLowerCase</a:t>
            </a:r>
            <a:r>
              <a:rPr lang="en-US" sz="1800" dirty="0">
                <a:latin typeface="Courier New" pitchFamily="49" charset="0"/>
                <a:cs typeface="Courier New" pitchFamily="49" charset="0"/>
              </a:rPr>
              <a:t>()</a:t>
            </a:r>
          </a:p>
          <a:p>
            <a:pPr lvl="1"/>
            <a:r>
              <a:rPr lang="en-US" sz="1800" dirty="0" err="1">
                <a:latin typeface="Courier New" pitchFamily="49" charset="0"/>
                <a:cs typeface="Courier New" pitchFamily="49" charset="0"/>
              </a:rPr>
              <a:t>toString</a:t>
            </a:r>
            <a:r>
              <a:rPr lang="en-US" sz="1800" dirty="0">
                <a:latin typeface="Courier New" pitchFamily="49" charset="0"/>
                <a:cs typeface="Courier New" pitchFamily="49" charset="0"/>
              </a:rPr>
              <a:t>()</a:t>
            </a:r>
          </a:p>
          <a:p>
            <a:pPr lvl="1"/>
            <a:r>
              <a:rPr lang="en-US" sz="1800" dirty="0" err="1">
                <a:latin typeface="Courier New" pitchFamily="49" charset="0"/>
                <a:cs typeface="Courier New" pitchFamily="49" charset="0"/>
              </a:rPr>
              <a:t>toUpperCase</a:t>
            </a:r>
            <a:r>
              <a:rPr lang="en-US" sz="1800" dirty="0">
                <a:latin typeface="Courier New" pitchFamily="49" charset="0"/>
                <a:cs typeface="Courier New" pitchFamily="49" charset="0"/>
              </a:rPr>
              <a:t>()</a:t>
            </a:r>
          </a:p>
          <a:p>
            <a:pPr lvl="1"/>
            <a:r>
              <a:rPr lang="en-US" sz="1800" dirty="0">
                <a:latin typeface="Courier New" pitchFamily="49" charset="0"/>
                <a:cs typeface="Courier New" pitchFamily="49" charset="0"/>
              </a:rPr>
              <a:t>trim()</a:t>
            </a:r>
          </a:p>
          <a:p>
            <a:pPr lvl="1"/>
            <a:r>
              <a:rPr lang="en-US" sz="1800" dirty="0" err="1">
                <a:latin typeface="Courier New" pitchFamily="49" charset="0"/>
                <a:cs typeface="Courier New" pitchFamily="49" charset="0"/>
              </a:rPr>
              <a:t>valueOf</a:t>
            </a:r>
            <a:r>
              <a:rPr lang="en-US" sz="1800" dirty="0">
                <a:latin typeface="Courier New" pitchFamily="49" charset="0"/>
                <a:cs typeface="Courier New" pitchFamily="49" charset="0"/>
              </a:rPr>
              <a:t>()</a:t>
            </a:r>
          </a:p>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34</a:t>
            </a:fld>
            <a:endParaRPr lang="en-IN"/>
          </a:p>
        </p:txBody>
      </p:sp>
    </p:spTree>
    <p:extLst>
      <p:ext uri="{BB962C8B-B14F-4D97-AF65-F5344CB8AC3E}">
        <p14:creationId xmlns:p14="http://schemas.microsoft.com/office/powerpoint/2010/main" val="3352358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37</a:t>
            </a:fld>
            <a:endParaRPr lang="en-IN"/>
          </a:p>
        </p:txBody>
      </p:sp>
    </p:spTree>
    <p:extLst>
      <p:ext uri="{BB962C8B-B14F-4D97-AF65-F5344CB8AC3E}">
        <p14:creationId xmlns:p14="http://schemas.microsoft.com/office/powerpoint/2010/main" val="250712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operators auto-convert types: "2" * 3 is 6</a:t>
            </a:r>
            <a:endParaRPr lang="en-US" sz="1050" dirty="0">
              <a:latin typeface="Courier New" pitchFamily="49" charset="0"/>
              <a:cs typeface="Courier New" pitchFamily="49" charset="0"/>
            </a:endParaRPr>
          </a:p>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39</a:t>
            </a:fld>
            <a:endParaRPr lang="en-IN"/>
          </a:p>
        </p:txBody>
      </p:sp>
    </p:spTree>
    <p:extLst>
      <p:ext uri="{BB962C8B-B14F-4D97-AF65-F5344CB8AC3E}">
        <p14:creationId xmlns:p14="http://schemas.microsoft.com/office/powerpoint/2010/main" val="2057672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41</a:t>
            </a:fld>
            <a:endParaRPr lang="en-IN"/>
          </a:p>
        </p:txBody>
      </p:sp>
    </p:spTree>
    <p:extLst>
      <p:ext uri="{BB962C8B-B14F-4D97-AF65-F5344CB8AC3E}">
        <p14:creationId xmlns:p14="http://schemas.microsoft.com/office/powerpoint/2010/main" val="3183703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44</a:t>
            </a:fld>
            <a:endParaRPr lang="en-IN"/>
          </a:p>
        </p:txBody>
      </p:sp>
    </p:spTree>
    <p:extLst>
      <p:ext uri="{BB962C8B-B14F-4D97-AF65-F5344CB8AC3E}">
        <p14:creationId xmlns:p14="http://schemas.microsoft.com/office/powerpoint/2010/main" val="113676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45</a:t>
            </a:fld>
            <a:endParaRPr lang="en-IN"/>
          </a:p>
        </p:txBody>
      </p:sp>
    </p:spTree>
    <p:extLst>
      <p:ext uri="{BB962C8B-B14F-4D97-AF65-F5344CB8AC3E}">
        <p14:creationId xmlns:p14="http://schemas.microsoft.com/office/powerpoint/2010/main" val="400213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3</a:t>
            </a:fld>
            <a:endParaRPr lang="en-IN"/>
          </a:p>
        </p:txBody>
      </p:sp>
    </p:spTree>
    <p:extLst>
      <p:ext uri="{BB962C8B-B14F-4D97-AF65-F5344CB8AC3E}">
        <p14:creationId xmlns:p14="http://schemas.microsoft.com/office/powerpoint/2010/main" val="1113341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46</a:t>
            </a:fld>
            <a:endParaRPr lang="en-IN"/>
          </a:p>
        </p:txBody>
      </p:sp>
    </p:spTree>
    <p:extLst>
      <p:ext uri="{BB962C8B-B14F-4D97-AF65-F5344CB8AC3E}">
        <p14:creationId xmlns:p14="http://schemas.microsoft.com/office/powerpoint/2010/main" val="108752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49</a:t>
            </a:fld>
            <a:endParaRPr lang="en-IN"/>
          </a:p>
        </p:txBody>
      </p:sp>
    </p:spTree>
    <p:extLst>
      <p:ext uri="{BB962C8B-B14F-4D97-AF65-F5344CB8AC3E}">
        <p14:creationId xmlns:p14="http://schemas.microsoft.com/office/powerpoint/2010/main" val="2980062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methods: </a:t>
            </a:r>
            <a:r>
              <a:rPr lang="en-US" sz="2000" dirty="0" err="1">
                <a:latin typeface="Courier New" pitchFamily="49" charset="0"/>
                <a:cs typeface="Courier New" pitchFamily="49" charset="0"/>
              </a:rPr>
              <a:t>concat</a:t>
            </a:r>
            <a:r>
              <a:rPr lang="en-US" sz="2000" dirty="0">
                <a:latin typeface="Courier New" pitchFamily="49" charset="0"/>
                <a:cs typeface="Courier New" pitchFamily="49" charset="0"/>
              </a:rPr>
              <a:t>, join, pop, push, reverse, shift, slice, sort, splice, </a:t>
            </a:r>
            <a:r>
              <a:rPr lang="en-US" sz="2000" dirty="0" err="1">
                <a:latin typeface="Courier New" pitchFamily="49" charset="0"/>
                <a:cs typeface="Courier New" pitchFamily="49" charset="0"/>
              </a:rPr>
              <a:t>toString</a:t>
            </a:r>
            <a:r>
              <a:rPr lang="en-US" sz="2000" dirty="0">
                <a:latin typeface="Courier New" pitchFamily="49" charset="0"/>
                <a:cs typeface="Courier New" pitchFamily="49" charset="0"/>
              </a:rPr>
              <a:t>, unshift</a:t>
            </a:r>
            <a:endParaRPr lang="en-US" sz="2800" dirty="0">
              <a:latin typeface="Courier New" pitchFamily="49" charset="0"/>
              <a:cs typeface="Courier New" pitchFamily="49" charset="0"/>
            </a:endParaRPr>
          </a:p>
          <a:p>
            <a:pPr lvl="1"/>
            <a:r>
              <a:rPr lang="en-US" sz="2400" dirty="0"/>
              <a:t>push and pop add / remove from back</a:t>
            </a:r>
          </a:p>
          <a:p>
            <a:pPr lvl="1"/>
            <a:r>
              <a:rPr lang="en-US" sz="2400" dirty="0"/>
              <a:t>unshift and shift add / remove from front</a:t>
            </a:r>
          </a:p>
          <a:p>
            <a:pPr lvl="1"/>
            <a:r>
              <a:rPr lang="en-US" sz="2400" dirty="0"/>
              <a:t>shift and pop return the element that is removed</a:t>
            </a:r>
            <a:endParaRPr lang="en-US" sz="1050" dirty="0">
              <a:latin typeface="Courier New" pitchFamily="49" charset="0"/>
              <a:cs typeface="Courier New" pitchFamily="49" charset="0"/>
            </a:endParaRPr>
          </a:p>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54</a:t>
            </a:fld>
            <a:endParaRPr lang="en-IN"/>
          </a:p>
        </p:txBody>
      </p:sp>
    </p:spTree>
    <p:extLst>
      <p:ext uri="{BB962C8B-B14F-4D97-AF65-F5344CB8AC3E}">
        <p14:creationId xmlns:p14="http://schemas.microsoft.com/office/powerpoint/2010/main" val="3227096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55</a:t>
            </a:fld>
            <a:endParaRPr lang="en-IN"/>
          </a:p>
        </p:txBody>
      </p:sp>
    </p:spTree>
    <p:extLst>
      <p:ext uri="{BB962C8B-B14F-4D97-AF65-F5344CB8AC3E}">
        <p14:creationId xmlns:p14="http://schemas.microsoft.com/office/powerpoint/2010/main" val="2463347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t>59</a:t>
            </a:fld>
            <a:endParaRPr lang="en-IN" dirty="0"/>
          </a:p>
        </p:txBody>
      </p:sp>
    </p:spTree>
    <p:extLst>
      <p:ext uri="{BB962C8B-B14F-4D97-AF65-F5344CB8AC3E}">
        <p14:creationId xmlns:p14="http://schemas.microsoft.com/office/powerpoint/2010/main" val="1260387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4</a:t>
            </a:fld>
            <a:endParaRPr lang="en-IN"/>
          </a:p>
        </p:txBody>
      </p:sp>
    </p:spTree>
    <p:extLst>
      <p:ext uri="{BB962C8B-B14F-4D97-AF65-F5344CB8AC3E}">
        <p14:creationId xmlns:p14="http://schemas.microsoft.com/office/powerpoint/2010/main" val="343070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5</a:t>
            </a:fld>
            <a:endParaRPr lang="en-IN"/>
          </a:p>
        </p:txBody>
      </p:sp>
    </p:spTree>
    <p:extLst>
      <p:ext uri="{BB962C8B-B14F-4D97-AF65-F5344CB8AC3E}">
        <p14:creationId xmlns:p14="http://schemas.microsoft.com/office/powerpoint/2010/main" val="2581746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15</a:t>
            </a:fld>
            <a:endParaRPr lang="en-IN"/>
          </a:p>
        </p:txBody>
      </p:sp>
    </p:spTree>
    <p:extLst>
      <p:ext uri="{BB962C8B-B14F-4D97-AF65-F5344CB8AC3E}">
        <p14:creationId xmlns:p14="http://schemas.microsoft.com/office/powerpoint/2010/main" val="90344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18</a:t>
            </a:fld>
            <a:endParaRPr lang="en-IN"/>
          </a:p>
        </p:txBody>
      </p:sp>
    </p:spTree>
    <p:extLst>
      <p:ext uri="{BB962C8B-B14F-4D97-AF65-F5344CB8AC3E}">
        <p14:creationId xmlns:p14="http://schemas.microsoft.com/office/powerpoint/2010/main" val="880132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Clear the console by pressing ctrl + L</a:t>
            </a:r>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23</a:t>
            </a:fld>
            <a:endParaRPr lang="en-IN"/>
          </a:p>
        </p:txBody>
      </p:sp>
    </p:spTree>
    <p:extLst>
      <p:ext uri="{BB962C8B-B14F-4D97-AF65-F5344CB8AC3E}">
        <p14:creationId xmlns:p14="http://schemas.microsoft.com/office/powerpoint/2010/main" val="1281696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25</a:t>
            </a:fld>
            <a:endParaRPr lang="en-IN"/>
          </a:p>
        </p:txBody>
      </p:sp>
    </p:spTree>
    <p:extLst>
      <p:ext uri="{BB962C8B-B14F-4D97-AF65-F5344CB8AC3E}">
        <p14:creationId xmlns:p14="http://schemas.microsoft.com/office/powerpoint/2010/main" val="2512873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729B68-2903-4649-890C-F3A26440CA98}" type="slidenum">
              <a:rPr lang="en-IN" smtClean="0"/>
              <a:t>28</a:t>
            </a:fld>
            <a:endParaRPr lang="en-IN"/>
          </a:p>
        </p:txBody>
      </p:sp>
    </p:spTree>
    <p:extLst>
      <p:ext uri="{BB962C8B-B14F-4D97-AF65-F5344CB8AC3E}">
        <p14:creationId xmlns:p14="http://schemas.microsoft.com/office/powerpoint/2010/main" val="1476827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9B9C52BA-4CCB-456B-9858-0D2E3307482F}"/>
              </a:ext>
            </a:extLst>
          </p:cNvPr>
          <p:cNvSpPr/>
          <p:nvPr/>
        </p:nvSpPr>
        <p:spPr>
          <a:xfrm rot="676505">
            <a:off x="9128282" y="5209221"/>
            <a:ext cx="3404471" cy="100445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DF44E2BA-1A4F-4F1C-A48B-CFBA12B9D8F5}"/>
              </a:ext>
            </a:extLst>
          </p:cNvPr>
          <p:cNvSpPr/>
          <p:nvPr/>
        </p:nvSpPr>
        <p:spPr>
          <a:xfrm rot="4388201">
            <a:off x="10752229" y="3470501"/>
            <a:ext cx="3404471" cy="100445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AF4B6B3C-9B7B-4F3B-A698-F2A509F8F9D1}"/>
              </a:ext>
            </a:extLst>
          </p:cNvPr>
          <p:cNvSpPr/>
          <p:nvPr/>
        </p:nvSpPr>
        <p:spPr>
          <a:xfrm rot="2503627">
            <a:off x="9648582" y="4102952"/>
            <a:ext cx="3404471" cy="10044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Isosceles Triangle 10">
            <a:extLst>
              <a:ext uri="{FF2B5EF4-FFF2-40B4-BE49-F238E27FC236}">
                <a16:creationId xmlns:a16="http://schemas.microsoft.com/office/drawing/2014/main" id="{6E1F0B4F-E967-400C-B8A8-271393632B8C}"/>
              </a:ext>
            </a:extLst>
          </p:cNvPr>
          <p:cNvSpPr/>
          <p:nvPr/>
        </p:nvSpPr>
        <p:spPr>
          <a:xfrm rot="20341506">
            <a:off x="9196620" y="6420014"/>
            <a:ext cx="3404471" cy="100445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0CA5A05-E4B7-4ED5-8A28-3BF7640CEB5E}"/>
              </a:ext>
            </a:extLst>
          </p:cNvPr>
          <p:cNvSpPr>
            <a:spLocks noGrp="1"/>
          </p:cNvSpPr>
          <p:nvPr>
            <p:ph type="ctrTitle"/>
          </p:nvPr>
        </p:nvSpPr>
        <p:spPr>
          <a:xfrm>
            <a:off x="838200" y="2901952"/>
            <a:ext cx="9144000" cy="1248026"/>
          </a:xfrm>
        </p:spPr>
        <p:txBody>
          <a:bodyPr anchor="b"/>
          <a:lstStyle>
            <a:lvl1pPr algn="l">
              <a:defRPr sz="6000"/>
            </a:lvl1pPr>
          </a:lstStyle>
          <a:p>
            <a:r>
              <a:rPr lang="en-US"/>
              <a:t>Click to edit Master title style</a:t>
            </a:r>
            <a:endParaRPr lang="en-IN" dirty="0"/>
          </a:p>
        </p:txBody>
      </p:sp>
      <p:sp>
        <p:nvSpPr>
          <p:cNvPr id="3" name="Subtitle 2">
            <a:extLst>
              <a:ext uri="{FF2B5EF4-FFF2-40B4-BE49-F238E27FC236}">
                <a16:creationId xmlns:a16="http://schemas.microsoft.com/office/drawing/2014/main" id="{2C2799B5-4B78-43A9-BC48-E6FAEA4D7981}"/>
              </a:ext>
            </a:extLst>
          </p:cNvPr>
          <p:cNvSpPr>
            <a:spLocks noGrp="1"/>
          </p:cNvSpPr>
          <p:nvPr>
            <p:ph type="subTitle" idx="1"/>
          </p:nvPr>
        </p:nvSpPr>
        <p:spPr>
          <a:xfrm>
            <a:off x="838200" y="4242053"/>
            <a:ext cx="9144000" cy="473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a16="http://schemas.microsoft.com/office/drawing/2014/main" id="{750CEEEB-FA8D-4DDE-8C81-E7C9352317FB}"/>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5" name="Footer Placeholder 4">
            <a:extLst>
              <a:ext uri="{FF2B5EF4-FFF2-40B4-BE49-F238E27FC236}">
                <a16:creationId xmlns:a16="http://schemas.microsoft.com/office/drawing/2014/main" id="{71311DFE-8BCD-43F1-AAB3-6B4D414F8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3B8969-9C6A-41EC-99CB-97D32C31A9AC}"/>
              </a:ext>
            </a:extLst>
          </p:cNvPr>
          <p:cNvSpPr>
            <a:spLocks noGrp="1"/>
          </p:cNvSpPr>
          <p:nvPr>
            <p:ph type="sldNum" sz="quarter" idx="12"/>
          </p:nvPr>
        </p:nvSpPr>
        <p:spPr/>
        <p:txBody>
          <a:bodyPr/>
          <a:lstStyle/>
          <a:p>
            <a:fld id="{3C7B62CF-DE66-4285-89E1-15E59A44FA00}" type="slidenum">
              <a:rPr lang="en-IN" smtClean="0"/>
              <a:t>‹#›</a:t>
            </a:fld>
            <a:endParaRPr lang="en-IN"/>
          </a:p>
        </p:txBody>
      </p:sp>
      <p:grpSp>
        <p:nvGrpSpPr>
          <p:cNvPr id="23" name="Group 22">
            <a:extLst>
              <a:ext uri="{FF2B5EF4-FFF2-40B4-BE49-F238E27FC236}">
                <a16:creationId xmlns:a16="http://schemas.microsoft.com/office/drawing/2014/main" id="{8D34AB07-6B1E-4407-8FC1-F7C3B9D69FD2}"/>
              </a:ext>
            </a:extLst>
          </p:cNvPr>
          <p:cNvGrpSpPr/>
          <p:nvPr/>
        </p:nvGrpSpPr>
        <p:grpSpPr>
          <a:xfrm>
            <a:off x="403300" y="1773213"/>
            <a:ext cx="3178100" cy="1128739"/>
            <a:chOff x="4819517" y="2883145"/>
            <a:chExt cx="2575046" cy="914557"/>
          </a:xfrm>
        </p:grpSpPr>
        <p:grpSp>
          <p:nvGrpSpPr>
            <p:cNvPr id="24" name="Group 23">
              <a:extLst>
                <a:ext uri="{FF2B5EF4-FFF2-40B4-BE49-F238E27FC236}">
                  <a16:creationId xmlns:a16="http://schemas.microsoft.com/office/drawing/2014/main" id="{F2E69536-681A-410F-B254-6925898D1784}"/>
                </a:ext>
              </a:extLst>
            </p:cNvPr>
            <p:cNvGrpSpPr/>
            <p:nvPr userDrawn="1"/>
          </p:nvGrpSpPr>
          <p:grpSpPr>
            <a:xfrm>
              <a:off x="4819517" y="2883145"/>
              <a:ext cx="664917" cy="914557"/>
              <a:chOff x="4819517" y="2883145"/>
              <a:chExt cx="664917" cy="914557"/>
            </a:xfrm>
          </p:grpSpPr>
          <p:sp>
            <p:nvSpPr>
              <p:cNvPr id="27" name="Isosceles Triangle 26">
                <a:extLst>
                  <a:ext uri="{FF2B5EF4-FFF2-40B4-BE49-F238E27FC236}">
                    <a16:creationId xmlns:a16="http://schemas.microsoft.com/office/drawing/2014/main" id="{4F5577B1-57F9-43EF-9370-9DDC4475407D}"/>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Isosceles Triangle 27">
                <a:extLst>
                  <a:ext uri="{FF2B5EF4-FFF2-40B4-BE49-F238E27FC236}">
                    <a16:creationId xmlns:a16="http://schemas.microsoft.com/office/drawing/2014/main" id="{2EF3D72C-E454-49AE-BFB6-0DFE929BE569}"/>
                  </a:ext>
                </a:extLst>
              </p:cNvPr>
              <p:cNvSpPr/>
              <p:nvPr userDrawn="1"/>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Isosceles Triangle 28">
                <a:extLst>
                  <a:ext uri="{FF2B5EF4-FFF2-40B4-BE49-F238E27FC236}">
                    <a16:creationId xmlns:a16="http://schemas.microsoft.com/office/drawing/2014/main" id="{29B53A02-2B41-4728-B85C-6B050F937022}"/>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Isosceles Triangle 29">
                <a:extLst>
                  <a:ext uri="{FF2B5EF4-FFF2-40B4-BE49-F238E27FC236}">
                    <a16:creationId xmlns:a16="http://schemas.microsoft.com/office/drawing/2014/main" id="{7D1B2F26-9C3C-483E-8786-87550CF020E6}"/>
                  </a:ext>
                </a:extLst>
              </p:cNvPr>
              <p:cNvSpPr/>
              <p:nvPr userDrawn="1"/>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15DED0BD-2E3E-4687-85AE-1F3627EC882D}"/>
                </a:ext>
              </a:extLst>
            </p:cNvPr>
            <p:cNvSpPr txBox="1"/>
            <p:nvPr userDrawn="1"/>
          </p:nvSpPr>
          <p:spPr>
            <a:xfrm>
              <a:off x="5359039" y="3320627"/>
              <a:ext cx="2035524" cy="473812"/>
            </a:xfrm>
            <a:prstGeom prst="rect">
              <a:avLst/>
            </a:prstGeom>
            <a:noFill/>
          </p:spPr>
          <p:txBody>
            <a:bodyPr wrap="none" rtlCol="0">
              <a:spAutoFit/>
            </a:bodyPr>
            <a:lstStyle/>
            <a:p>
              <a:r>
                <a:rPr lang="en-US" sz="3200" b="1" kern="0" spc="0" baseline="0" dirty="0">
                  <a:solidFill>
                    <a:srgbClr val="F15A22"/>
                  </a:solidFill>
                  <a:latin typeface="Trajan Pro" panose="02020502050506020301" pitchFamily="18" charset="0"/>
                </a:rPr>
                <a:t>C</a:t>
              </a:r>
              <a:r>
                <a:rPr lang="en-US" sz="2800" b="1" kern="0" spc="0" baseline="0" dirty="0">
                  <a:solidFill>
                    <a:srgbClr val="F15A22"/>
                  </a:solidFill>
                  <a:latin typeface="Trajan Pro" panose="02020502050506020301" pitchFamily="18" charset="0"/>
                </a:rPr>
                <a:t>AREER</a:t>
              </a:r>
              <a:r>
                <a:rPr lang="en-US" sz="2800" b="1" kern="0" spc="0" baseline="0" dirty="0">
                  <a:solidFill>
                    <a:srgbClr val="085099"/>
                  </a:solidFill>
                  <a:latin typeface="Trajan Pro" panose="02020502050506020301" pitchFamily="18" charset="0"/>
                </a:rPr>
                <a:t>ERA</a:t>
              </a:r>
              <a:endParaRPr lang="en-IN" sz="2800" b="1" kern="0" spc="0" baseline="0" dirty="0">
                <a:solidFill>
                  <a:srgbClr val="085099"/>
                </a:solidFill>
                <a:latin typeface="Trajan Pro" panose="02020502050506020301" pitchFamily="18" charset="0"/>
              </a:endParaRPr>
            </a:p>
          </p:txBody>
        </p:sp>
        <p:sp>
          <p:nvSpPr>
            <p:cNvPr id="26" name="TextBox 25">
              <a:extLst>
                <a:ext uri="{FF2B5EF4-FFF2-40B4-BE49-F238E27FC236}">
                  <a16:creationId xmlns:a16="http://schemas.microsoft.com/office/drawing/2014/main" id="{663911DA-D578-42C3-A0B7-DAE8B3F15127}"/>
                </a:ext>
              </a:extLst>
            </p:cNvPr>
            <p:cNvSpPr txBox="1"/>
            <p:nvPr userDrawn="1"/>
          </p:nvSpPr>
          <p:spPr>
            <a:xfrm>
              <a:off x="7180073" y="3320627"/>
              <a:ext cx="143275" cy="199500"/>
            </a:xfrm>
            <a:prstGeom prst="rect">
              <a:avLst/>
            </a:prstGeom>
            <a:noFill/>
          </p:spPr>
          <p:txBody>
            <a:bodyPr wrap="square" rtlCol="0">
              <a:spAutoFit/>
            </a:bodyPr>
            <a:lstStyle/>
            <a:p>
              <a:r>
                <a:rPr lang="en-US" sz="1000" b="1" kern="0" spc="0" baseline="0" dirty="0">
                  <a:solidFill>
                    <a:schemeClr val="bg1">
                      <a:lumMod val="10000"/>
                    </a:schemeClr>
                  </a:solidFill>
                  <a:latin typeface="Calibri Light" panose="020F0302020204030204" pitchFamily="34" charset="0"/>
                  <a:cs typeface="Calibri Light" panose="020F0302020204030204" pitchFamily="34" charset="0"/>
                </a:rPr>
                <a:t>®</a:t>
              </a:r>
              <a:endParaRPr lang="en-IN" sz="1000" b="1" kern="0" spc="0" baseline="0" dirty="0">
                <a:solidFill>
                  <a:schemeClr val="bg1">
                    <a:lumMod val="10000"/>
                  </a:schemeClr>
                </a:solidFill>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413898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childTnLst>
                          </p:cTn>
                        </p:par>
                        <p:par>
                          <p:cTn id="11" fill="hold">
                            <p:stCondLst>
                              <p:cond delay="500"/>
                            </p:stCondLst>
                            <p:childTnLst>
                              <p:par>
                                <p:cTn id="12" presetID="3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 calcmode="lin" valueType="num">
                                      <p:cBhvr>
                                        <p:cTn id="16" dur="500" fill="hold"/>
                                        <p:tgtEl>
                                          <p:spTgt spid="10"/>
                                        </p:tgtEl>
                                        <p:attrNameLst>
                                          <p:attrName>style.rotation</p:attrName>
                                        </p:attrNameLst>
                                      </p:cBhvr>
                                      <p:tavLst>
                                        <p:tav tm="0">
                                          <p:val>
                                            <p:fltVal val="90"/>
                                          </p:val>
                                        </p:tav>
                                        <p:tav tm="100000">
                                          <p:val>
                                            <p:fltVal val="0"/>
                                          </p:val>
                                        </p:tav>
                                      </p:tavLst>
                                    </p:anim>
                                    <p:animEffect transition="in" filter="fade">
                                      <p:cBhvr>
                                        <p:cTn id="17" dur="500"/>
                                        <p:tgtEl>
                                          <p:spTgt spid="10"/>
                                        </p:tgtEl>
                                      </p:cBhvr>
                                    </p:animEffect>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 calcmode="lin" valueType="num">
                                      <p:cBhvr>
                                        <p:cTn id="23" dur="500" fill="hold"/>
                                        <p:tgtEl>
                                          <p:spTgt spid="8"/>
                                        </p:tgtEl>
                                        <p:attrNameLst>
                                          <p:attrName>style.rotation</p:attrName>
                                        </p:attrNameLst>
                                      </p:cBhvr>
                                      <p:tavLst>
                                        <p:tav tm="0">
                                          <p:val>
                                            <p:fltVal val="90"/>
                                          </p:val>
                                        </p:tav>
                                        <p:tav tm="100000">
                                          <p:val>
                                            <p:fltVal val="0"/>
                                          </p:val>
                                        </p:tav>
                                      </p:tavLst>
                                    </p:anim>
                                    <p:animEffect transition="in" filter="fade">
                                      <p:cBhvr>
                                        <p:cTn id="24" dur="500"/>
                                        <p:tgtEl>
                                          <p:spTgt spid="8"/>
                                        </p:tgtEl>
                                      </p:cBhvr>
                                    </p:animEffect>
                                  </p:childTnLst>
                                </p:cTn>
                              </p:par>
                            </p:childTnLst>
                          </p:cTn>
                        </p:par>
                        <p:par>
                          <p:cTn id="25" fill="hold">
                            <p:stCondLst>
                              <p:cond delay="1500"/>
                            </p:stCondLst>
                            <p:childTnLst>
                              <p:par>
                                <p:cTn id="26" presetID="3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90"/>
                                          </p:val>
                                        </p:tav>
                                        <p:tav tm="100000">
                                          <p:val>
                                            <p:fltVal val="0"/>
                                          </p:val>
                                        </p:tav>
                                      </p:tavLst>
                                    </p:anim>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R_Mix_Flag_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3C7B62CF-DE66-4285-89E1-15E59A44FA00}" type="slidenum">
              <a:rPr lang="en-IN" smtClean="0"/>
              <a:t>‹#›</a:t>
            </a:fld>
            <a:endParaRPr lang="en-IN"/>
          </a:p>
        </p:txBody>
      </p:sp>
      <p:sp>
        <p:nvSpPr>
          <p:cNvPr id="6" name="Rectangle 5">
            <a:extLst>
              <a:ext uri="{FF2B5EF4-FFF2-40B4-BE49-F238E27FC236}">
                <a16:creationId xmlns:a16="http://schemas.microsoft.com/office/drawing/2014/main"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Content Placeholder 7">
            <a:extLst>
              <a:ext uri="{FF2B5EF4-FFF2-40B4-BE49-F238E27FC236}">
                <a16:creationId xmlns:a16="http://schemas.microsoft.com/office/drawing/2014/main"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1" name="Isosceles Triangle 10">
            <a:extLst>
              <a:ext uri="{FF2B5EF4-FFF2-40B4-BE49-F238E27FC236}">
                <a16:creationId xmlns:a16="http://schemas.microsoft.com/office/drawing/2014/main" id="{14A09780-C47E-4A03-BF1C-B37EB5D34DBA}"/>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Isosceles Triangle 11">
            <a:extLst>
              <a:ext uri="{FF2B5EF4-FFF2-40B4-BE49-F238E27FC236}">
                <a16:creationId xmlns:a16="http://schemas.microsoft.com/office/drawing/2014/main" id="{FA4AD75F-4A3E-44FE-A226-35353B3E302F}"/>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9820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R_Mix_Flag_White_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3C7B62CF-DE66-4285-89E1-15E59A44FA00}" type="slidenum">
              <a:rPr lang="en-IN" smtClean="0"/>
              <a:t>‹#›</a:t>
            </a:fld>
            <a:endParaRPr lang="en-IN"/>
          </a:p>
        </p:txBody>
      </p:sp>
      <p:sp>
        <p:nvSpPr>
          <p:cNvPr id="6" name="Rectangle 5">
            <a:extLst>
              <a:ext uri="{FF2B5EF4-FFF2-40B4-BE49-F238E27FC236}">
                <a16:creationId xmlns:a16="http://schemas.microsoft.com/office/drawing/2014/main"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Content Placeholder 7">
            <a:extLst>
              <a:ext uri="{FF2B5EF4-FFF2-40B4-BE49-F238E27FC236}">
                <a16:creationId xmlns:a16="http://schemas.microsoft.com/office/drawing/2014/main"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1" name="Isosceles Triangle 10">
            <a:extLst>
              <a:ext uri="{FF2B5EF4-FFF2-40B4-BE49-F238E27FC236}">
                <a16:creationId xmlns:a16="http://schemas.microsoft.com/office/drawing/2014/main" id="{0D71ECC4-4332-4172-8473-37CB79DC9DF2}"/>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Isosceles Triangle 11">
            <a:extLst>
              <a:ext uri="{FF2B5EF4-FFF2-40B4-BE49-F238E27FC236}">
                <a16:creationId xmlns:a16="http://schemas.microsoft.com/office/drawing/2014/main" id="{4C4D2EBB-819B-46F3-8F5C-1BFE2D76BE9E}"/>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3762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LR_Mix_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03523465-40AB-4937-BCA9-BBCD8891FFE9}" type="datetime1">
              <a:rPr lang="en-IN" smtClean="0"/>
              <a:t>25-05-2022</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t>‹#›</a:t>
            </a:fld>
            <a:endParaRPr lang="en-IN" dirty="0"/>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12" name="Isosceles Triangle 11">
            <a:extLst>
              <a:ext uri="{FF2B5EF4-FFF2-40B4-BE49-F238E27FC236}">
                <a16:creationId xmlns:a16="http://schemas.microsoft.com/office/drawing/2014/main" id="{DE0E525E-D65E-4636-9243-F8EAFEB549EF}"/>
              </a:ext>
            </a:extLst>
          </p:cNvPr>
          <p:cNvSpPr/>
          <p:nvPr/>
        </p:nvSpPr>
        <p:spPr>
          <a:xfrm rot="16200000">
            <a:off x="11124316" y="5792842"/>
            <a:ext cx="1644976" cy="48533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Isosceles Triangle 12">
            <a:extLst>
              <a:ext uri="{FF2B5EF4-FFF2-40B4-BE49-F238E27FC236}">
                <a16:creationId xmlns:a16="http://schemas.microsoft.com/office/drawing/2014/main" id="{7507C952-4480-483A-AD20-38FC03D6FA1F}"/>
              </a:ext>
            </a:extLst>
          </p:cNvPr>
          <p:cNvSpPr/>
          <p:nvPr/>
        </p:nvSpPr>
        <p:spPr>
          <a:xfrm rot="16200000">
            <a:off x="11126845" y="5792842"/>
            <a:ext cx="1644976" cy="48533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22897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LR_Mix_World_White_Layou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50B4DD2-B3DA-45F3-9459-0DD5C1559F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16864"/>
            <a:ext cx="12192000" cy="5224272"/>
          </a:xfrm>
          <a:prstGeom prst="rect">
            <a:avLst/>
          </a:prstGeom>
        </p:spPr>
      </p:pic>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3C7B62CF-DE66-4285-89E1-15E59A44FA00}" type="slidenum">
              <a:rPr lang="en-IN" smtClean="0"/>
              <a:t>‹#›</a:t>
            </a:fld>
            <a:endParaRPr lang="en-IN"/>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0" name="Subtitle 2">
            <a:extLst>
              <a:ext uri="{FF2B5EF4-FFF2-40B4-BE49-F238E27FC236}">
                <a16:creationId xmlns:a16="http://schemas.microsoft.com/office/drawing/2014/main"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13" name="Isosceles Triangle 12">
            <a:extLst>
              <a:ext uri="{FF2B5EF4-FFF2-40B4-BE49-F238E27FC236}">
                <a16:creationId xmlns:a16="http://schemas.microsoft.com/office/drawing/2014/main" id="{FB0B2BB6-81BB-4E59-A336-5520C99BEA18}"/>
              </a:ext>
            </a:extLst>
          </p:cNvPr>
          <p:cNvSpPr/>
          <p:nvPr/>
        </p:nvSpPr>
        <p:spPr>
          <a:xfrm rot="16200000">
            <a:off x="11124316" y="5792842"/>
            <a:ext cx="1644976" cy="48533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Isosceles Triangle 13">
            <a:extLst>
              <a:ext uri="{FF2B5EF4-FFF2-40B4-BE49-F238E27FC236}">
                <a16:creationId xmlns:a16="http://schemas.microsoft.com/office/drawing/2014/main" id="{8827C2F9-E753-4CFD-AB48-51AC9BB70CE6}"/>
              </a:ext>
            </a:extLst>
          </p:cNvPr>
          <p:cNvSpPr/>
          <p:nvPr/>
        </p:nvSpPr>
        <p:spPr>
          <a:xfrm rot="16200000">
            <a:off x="11126845" y="5792842"/>
            <a:ext cx="1644976" cy="48533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6718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2" presetClass="entr" presetSubtype="4" fill="hold" grpId="0"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ppt_x"/>
                                          </p:val>
                                        </p:tav>
                                        <p:tav tm="100000">
                                          <p:val>
                                            <p:strVal val="#ppt_x"/>
                                          </p:val>
                                        </p:tav>
                                      </p:tavLst>
                                    </p:anim>
                                    <p:anim calcmode="lin" valueType="num">
                                      <p:cBhvr additive="base">
                                        <p:cTn id="11" dur="500" fill="hold"/>
                                        <p:tgtEl>
                                          <p:spTgt spid="13"/>
                                        </p:tgtEl>
                                        <p:attrNameLst>
                                          <p:attrName>ppt_y</p:attrName>
                                        </p:attrNameLst>
                                      </p:cBhvr>
                                      <p:tavLst>
                                        <p:tav tm="0">
                                          <p:val>
                                            <p:strVal val="1+#ppt_h/2"/>
                                          </p:val>
                                        </p:tav>
                                        <p:tav tm="100000">
                                          <p:val>
                                            <p:strVal val="#ppt_y"/>
                                          </p:val>
                                        </p:tav>
                                      </p:tavLst>
                                    </p:anim>
                                  </p:childTnLst>
                                </p:cTn>
                              </p:par>
                            </p:childTnLst>
                          </p:cTn>
                        </p:par>
                        <p:par>
                          <p:cTn id="12" fill="hold">
                            <p:stCondLst>
                              <p:cond delay="1250"/>
                            </p:stCondLst>
                            <p:childTnLst>
                              <p:par>
                                <p:cTn id="13" presetID="2" presetClass="entr" presetSubtype="4"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RR_Mix_TB_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5848880"/>
          </a:xfrm>
        </p:spPr>
        <p:txBody>
          <a:bodyPr anchor="ct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3C7B62CF-DE66-4285-89E1-15E59A44FA00}" type="slidenum">
              <a:rPr lang="en-IN" smtClean="0"/>
              <a:t>‹#›</a:t>
            </a:fld>
            <a:endParaRPr lang="en-IN"/>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4038600" y="356130"/>
            <a:ext cx="73152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id="{19F0D554-057C-4CF2-9999-1188563C6E74}"/>
              </a:ext>
            </a:extLst>
          </p:cNvPr>
          <p:cNvSpPr>
            <a:spLocks noGrp="1"/>
          </p:cNvSpPr>
          <p:nvPr>
            <p:ph type="subTitle" idx="1"/>
          </p:nvPr>
        </p:nvSpPr>
        <p:spPr>
          <a:xfrm>
            <a:off x="4038600" y="3429000"/>
            <a:ext cx="73152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11" name="Isosceles Triangle 10">
            <a:extLst>
              <a:ext uri="{FF2B5EF4-FFF2-40B4-BE49-F238E27FC236}">
                <a16:creationId xmlns:a16="http://schemas.microsoft.com/office/drawing/2014/main" id="{05EC8F62-1B20-49C0-BBD8-EF0DC7FF4A88}"/>
              </a:ext>
            </a:extLst>
          </p:cNvPr>
          <p:cNvSpPr/>
          <p:nvPr/>
        </p:nvSpPr>
        <p:spPr>
          <a:xfrm rot="16200000">
            <a:off x="11124316" y="5792842"/>
            <a:ext cx="1644976" cy="48533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Isosceles Triangle 11">
            <a:extLst>
              <a:ext uri="{FF2B5EF4-FFF2-40B4-BE49-F238E27FC236}">
                <a16:creationId xmlns:a16="http://schemas.microsoft.com/office/drawing/2014/main" id="{77D7E7BA-0CC7-4A9D-8D3D-F4FFF03C6E9D}"/>
              </a:ext>
            </a:extLst>
          </p:cNvPr>
          <p:cNvSpPr/>
          <p:nvPr/>
        </p:nvSpPr>
        <p:spPr>
          <a:xfrm rot="16200000">
            <a:off x="11126845" y="5792842"/>
            <a:ext cx="1644976" cy="48533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9006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RR_Mix_MIX_TB_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5848880"/>
          </a:xfrm>
        </p:spPr>
        <p:txBody>
          <a:bodyPr anchor="ct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3C7B62CF-DE66-4285-89E1-15E59A44FA00}" type="slidenum">
              <a:rPr lang="en-IN" smtClean="0"/>
              <a:t>‹#›</a:t>
            </a:fld>
            <a:endParaRPr lang="en-IN"/>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4038600" y="356130"/>
            <a:ext cx="7315200" cy="278606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1" name="Content Placeholder 6">
            <a:extLst>
              <a:ext uri="{FF2B5EF4-FFF2-40B4-BE49-F238E27FC236}">
                <a16:creationId xmlns:a16="http://schemas.microsoft.com/office/drawing/2014/main" id="{5FFB3D0F-5412-4374-9E87-63C8DD2BE334}"/>
              </a:ext>
            </a:extLst>
          </p:cNvPr>
          <p:cNvSpPr>
            <a:spLocks noGrp="1"/>
          </p:cNvSpPr>
          <p:nvPr>
            <p:ph sz="quarter" idx="14"/>
          </p:nvPr>
        </p:nvSpPr>
        <p:spPr>
          <a:xfrm>
            <a:off x="4038600" y="3293005"/>
            <a:ext cx="7315200" cy="291253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Isosceles Triangle 9">
            <a:extLst>
              <a:ext uri="{FF2B5EF4-FFF2-40B4-BE49-F238E27FC236}">
                <a16:creationId xmlns:a16="http://schemas.microsoft.com/office/drawing/2014/main" id="{75AE2546-E921-4E09-B7A5-B9A8BB8E6EAF}"/>
              </a:ext>
            </a:extLst>
          </p:cNvPr>
          <p:cNvSpPr/>
          <p:nvPr/>
        </p:nvSpPr>
        <p:spPr>
          <a:xfrm rot="16200000">
            <a:off x="11124316" y="5792842"/>
            <a:ext cx="1644976" cy="48533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Isosceles Triangle 11">
            <a:extLst>
              <a:ext uri="{FF2B5EF4-FFF2-40B4-BE49-F238E27FC236}">
                <a16:creationId xmlns:a16="http://schemas.microsoft.com/office/drawing/2014/main" id="{1951E9DF-E217-42C6-9901-45130DB8BD48}"/>
              </a:ext>
            </a:extLst>
          </p:cNvPr>
          <p:cNvSpPr/>
          <p:nvPr/>
        </p:nvSpPr>
        <p:spPr>
          <a:xfrm rot="16200000">
            <a:off x="11126845" y="5792842"/>
            <a:ext cx="1644976" cy="48533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9695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RRRR_Mix_White_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3C7B62CF-DE66-4285-89E1-15E59A44FA00}" type="slidenum">
              <a:rPr lang="en-IN" smtClean="0"/>
              <a:t>‹#›</a:t>
            </a:fld>
            <a:endParaRPr lang="en-IN"/>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4038600" y="2476500"/>
            <a:ext cx="3825240" cy="3729037"/>
          </a:xfrm>
        </p:spPr>
        <p:txBody>
          <a:bodyPr anchor="ctr"/>
          <a:lstStyle/>
          <a:p>
            <a:pPr lvl="0"/>
            <a:r>
              <a:rPr lang="en-US"/>
              <a:t>Click to edit Master text styles</a:t>
            </a:r>
          </a:p>
        </p:txBody>
      </p:sp>
      <p:sp>
        <p:nvSpPr>
          <p:cNvPr id="12" name="Content Placeholder 6">
            <a:extLst>
              <a:ext uri="{FF2B5EF4-FFF2-40B4-BE49-F238E27FC236}">
                <a16:creationId xmlns:a16="http://schemas.microsoft.com/office/drawing/2014/main" id="{460D66BA-4461-4D6C-841B-71D8D33036F6}"/>
              </a:ext>
            </a:extLst>
          </p:cNvPr>
          <p:cNvSpPr>
            <a:spLocks noGrp="1"/>
          </p:cNvSpPr>
          <p:nvPr>
            <p:ph sz="quarter" idx="14"/>
          </p:nvPr>
        </p:nvSpPr>
        <p:spPr>
          <a:xfrm>
            <a:off x="8001000" y="2476500"/>
            <a:ext cx="3825240" cy="3729037"/>
          </a:xfrm>
        </p:spPr>
        <p:txBody>
          <a:bodyPr anchor="ctr"/>
          <a:lstStyle/>
          <a:p>
            <a:pPr lvl="0"/>
            <a:r>
              <a:rPr lang="en-US"/>
              <a:t>Click to edit Master text styles</a:t>
            </a:r>
          </a:p>
        </p:txBody>
      </p:sp>
      <p:sp>
        <p:nvSpPr>
          <p:cNvPr id="13" name="Content Placeholder 6">
            <a:extLst>
              <a:ext uri="{FF2B5EF4-FFF2-40B4-BE49-F238E27FC236}">
                <a16:creationId xmlns:a16="http://schemas.microsoft.com/office/drawing/2014/main" id="{AEB5C7B1-6819-4594-8E98-89F741C923C6}"/>
              </a:ext>
            </a:extLst>
          </p:cNvPr>
          <p:cNvSpPr>
            <a:spLocks noGrp="1"/>
          </p:cNvSpPr>
          <p:nvPr>
            <p:ph sz="quarter" idx="15" hasCustomPrompt="1"/>
          </p:nvPr>
        </p:nvSpPr>
        <p:spPr>
          <a:xfrm>
            <a:off x="4038600" y="356658"/>
            <a:ext cx="382524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a16="http://schemas.microsoft.com/office/drawing/2014/main" id="{45E9EAEC-37AA-4362-83EF-BDA752F41835}"/>
              </a:ext>
            </a:extLst>
          </p:cNvPr>
          <p:cNvSpPr>
            <a:spLocks noGrp="1"/>
          </p:cNvSpPr>
          <p:nvPr>
            <p:ph sz="quarter" idx="16" hasCustomPrompt="1"/>
          </p:nvPr>
        </p:nvSpPr>
        <p:spPr>
          <a:xfrm>
            <a:off x="8001000" y="356657"/>
            <a:ext cx="382524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a16="http://schemas.microsoft.com/office/drawing/2014/main" id="{F5D9B0C7-3ED1-4321-9157-403BA07BADBA}"/>
              </a:ext>
            </a:extLst>
          </p:cNvPr>
          <p:cNvSpPr/>
          <p:nvPr/>
        </p:nvSpPr>
        <p:spPr>
          <a:xfrm>
            <a:off x="7912998"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 Placeholder 7">
            <a:extLst>
              <a:ext uri="{FF2B5EF4-FFF2-40B4-BE49-F238E27FC236}">
                <a16:creationId xmlns:a16="http://schemas.microsoft.com/office/drawing/2014/main" id="{AC368D33-C58C-490C-AE98-3D52C5969C33}"/>
              </a:ext>
            </a:extLst>
          </p:cNvPr>
          <p:cNvSpPr>
            <a:spLocks noGrp="1"/>
          </p:cNvSpPr>
          <p:nvPr>
            <p:ph type="body" sz="quarter" idx="17"/>
          </p:nvPr>
        </p:nvSpPr>
        <p:spPr>
          <a:xfrm>
            <a:off x="4038600" y="990600"/>
            <a:ext cx="3825875" cy="1393825"/>
          </a:xfrm>
        </p:spPr>
        <p:txBody>
          <a:bodyPr>
            <a:normAutofit/>
          </a:bodyPr>
          <a:lstStyle>
            <a:lvl1pPr marL="0" indent="0">
              <a:buNone/>
              <a:defRPr sz="14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a:t>Click to edit Master text styles</a:t>
            </a:r>
          </a:p>
        </p:txBody>
      </p:sp>
      <p:sp>
        <p:nvSpPr>
          <p:cNvPr id="16" name="Text Placeholder 7">
            <a:extLst>
              <a:ext uri="{FF2B5EF4-FFF2-40B4-BE49-F238E27FC236}">
                <a16:creationId xmlns:a16="http://schemas.microsoft.com/office/drawing/2014/main" id="{A0073976-3900-482C-A6BA-806EDC71E84D}"/>
              </a:ext>
            </a:extLst>
          </p:cNvPr>
          <p:cNvSpPr>
            <a:spLocks noGrp="1"/>
          </p:cNvSpPr>
          <p:nvPr>
            <p:ph type="body" sz="quarter" idx="18"/>
          </p:nvPr>
        </p:nvSpPr>
        <p:spPr>
          <a:xfrm>
            <a:off x="8008620" y="990600"/>
            <a:ext cx="3825875" cy="1393825"/>
          </a:xfrm>
        </p:spPr>
        <p:txBody>
          <a:bodyPr>
            <a:normAutofit/>
          </a:bodyPr>
          <a:lstStyle>
            <a:lvl1pPr marL="0" indent="0">
              <a:buNone/>
              <a:defRPr sz="14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a:t>Click to edit Master text styles</a:t>
            </a:r>
          </a:p>
        </p:txBody>
      </p:sp>
      <p:sp>
        <p:nvSpPr>
          <p:cNvPr id="18" name="Isosceles Triangle 17">
            <a:extLst>
              <a:ext uri="{FF2B5EF4-FFF2-40B4-BE49-F238E27FC236}">
                <a16:creationId xmlns:a16="http://schemas.microsoft.com/office/drawing/2014/main" id="{320E221E-308D-4A9C-893A-CD9A7A45B383}"/>
              </a:ext>
            </a:extLst>
          </p:cNvPr>
          <p:cNvSpPr/>
          <p:nvPr/>
        </p:nvSpPr>
        <p:spPr>
          <a:xfrm rot="16200000">
            <a:off x="11124316" y="5792842"/>
            <a:ext cx="1644976" cy="48533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Isosceles Triangle 18">
            <a:extLst>
              <a:ext uri="{FF2B5EF4-FFF2-40B4-BE49-F238E27FC236}">
                <a16:creationId xmlns:a16="http://schemas.microsoft.com/office/drawing/2014/main" id="{E77DD82B-9778-471A-8CA8-1205F3D70E55}"/>
              </a:ext>
            </a:extLst>
          </p:cNvPr>
          <p:cNvSpPr/>
          <p:nvPr/>
        </p:nvSpPr>
        <p:spPr>
          <a:xfrm rot="16200000">
            <a:off x="11126845" y="5792842"/>
            <a:ext cx="1644976" cy="48533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78050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RRRR_Master_Mix_White_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73B0-A0E8-4F87-9DDD-8C70C1A3201F}"/>
              </a:ext>
            </a:extLst>
          </p:cNvPr>
          <p:cNvSpPr>
            <a:spLocks noGrp="1"/>
          </p:cNvSpPr>
          <p:nvPr>
            <p:ph type="title"/>
          </p:nvPr>
        </p:nvSpPr>
        <p:spPr>
          <a:xfrm>
            <a:off x="838200" y="365125"/>
            <a:ext cx="4233421" cy="5853112"/>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EA286CEA-6786-4726-9AD7-B7F9DBAC4110}"/>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4" name="Footer Placeholder 3">
            <a:extLst>
              <a:ext uri="{FF2B5EF4-FFF2-40B4-BE49-F238E27FC236}">
                <a16:creationId xmlns:a16="http://schemas.microsoft.com/office/drawing/2014/main" id="{BCB6770B-6046-46BB-8FCC-30EC32DABA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6F0D61-1E22-4F55-B1DE-BB39C2B8DA7F}"/>
              </a:ext>
            </a:extLst>
          </p:cNvPr>
          <p:cNvSpPr>
            <a:spLocks noGrp="1"/>
          </p:cNvSpPr>
          <p:nvPr>
            <p:ph type="sldNum" sz="quarter" idx="12"/>
          </p:nvPr>
        </p:nvSpPr>
        <p:spPr/>
        <p:txBody>
          <a:bodyPr/>
          <a:lstStyle/>
          <a:p>
            <a:fld id="{3C7B62CF-DE66-4285-89E1-15E59A44FA00}" type="slidenum">
              <a:rPr lang="en-IN" smtClean="0"/>
              <a:t>‹#›</a:t>
            </a:fld>
            <a:endParaRPr lang="en-IN"/>
          </a:p>
        </p:txBody>
      </p:sp>
      <p:sp>
        <p:nvSpPr>
          <p:cNvPr id="6" name="Content Placeholder 6">
            <a:extLst>
              <a:ext uri="{FF2B5EF4-FFF2-40B4-BE49-F238E27FC236}">
                <a16:creationId xmlns:a16="http://schemas.microsoft.com/office/drawing/2014/main" id="{3735C6AB-0441-4823-BAA5-5FF687BC82B9}"/>
              </a:ext>
            </a:extLst>
          </p:cNvPr>
          <p:cNvSpPr>
            <a:spLocks noGrp="1"/>
          </p:cNvSpPr>
          <p:nvPr>
            <p:ph sz="quarter" idx="13" hasCustomPrompt="1"/>
          </p:nvPr>
        </p:nvSpPr>
        <p:spPr>
          <a:xfrm>
            <a:off x="5297864" y="1809946"/>
            <a:ext cx="2957660"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a16="http://schemas.microsoft.com/office/drawing/2014/main" id="{6D5A989B-2427-4AAF-ABB8-08AC740F5840}"/>
              </a:ext>
            </a:extLst>
          </p:cNvPr>
          <p:cNvSpPr>
            <a:spLocks noGrp="1"/>
          </p:cNvSpPr>
          <p:nvPr>
            <p:ph sz="quarter" idx="14" hasCustomPrompt="1"/>
          </p:nvPr>
        </p:nvSpPr>
        <p:spPr>
          <a:xfrm>
            <a:off x="8396140" y="1819373"/>
            <a:ext cx="2957660"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a16="http://schemas.microsoft.com/office/drawing/2014/main" id="{8B1A3D77-E557-4D1B-86B1-3C2C69C9F525}"/>
              </a:ext>
            </a:extLst>
          </p:cNvPr>
          <p:cNvSpPr>
            <a:spLocks noGrp="1"/>
          </p:cNvSpPr>
          <p:nvPr>
            <p:ph sz="quarter" idx="15" hasCustomPrompt="1"/>
          </p:nvPr>
        </p:nvSpPr>
        <p:spPr>
          <a:xfrm>
            <a:off x="5297864" y="4304758"/>
            <a:ext cx="2957660"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a16="http://schemas.microsoft.com/office/drawing/2014/main" id="{E82FE50C-AC83-451F-B5FE-CFF1E33D70F9}"/>
              </a:ext>
            </a:extLst>
          </p:cNvPr>
          <p:cNvSpPr>
            <a:spLocks noGrp="1"/>
          </p:cNvSpPr>
          <p:nvPr>
            <p:ph sz="quarter" idx="16" hasCustomPrompt="1"/>
          </p:nvPr>
        </p:nvSpPr>
        <p:spPr>
          <a:xfrm>
            <a:off x="8396140" y="4314185"/>
            <a:ext cx="2957660" cy="1913479"/>
          </a:xfrm>
        </p:spPr>
        <p:txBody>
          <a:bodyPr anchor="ctr"/>
          <a:lstStyle>
            <a:lvl1pPr marL="0" indent="0">
              <a:buNone/>
              <a:defRPr/>
            </a:lvl1pPr>
          </a:lstStyle>
          <a:p>
            <a:pPr lvl="0"/>
            <a:r>
              <a:rPr lang="en-US" dirty="0"/>
              <a:t>Details</a:t>
            </a:r>
            <a:endParaRPr lang="en-IN" dirty="0"/>
          </a:p>
        </p:txBody>
      </p:sp>
      <p:sp>
        <p:nvSpPr>
          <p:cNvPr id="10" name="Isosceles Triangle 9">
            <a:extLst>
              <a:ext uri="{FF2B5EF4-FFF2-40B4-BE49-F238E27FC236}">
                <a16:creationId xmlns:a16="http://schemas.microsoft.com/office/drawing/2014/main" id="{DAE142D1-7A75-4D2D-A4BF-F24D5AABE2CB}"/>
              </a:ext>
            </a:extLst>
          </p:cNvPr>
          <p:cNvSpPr/>
          <p:nvPr/>
        </p:nvSpPr>
        <p:spPr>
          <a:xfrm rot="16200000">
            <a:off x="11124316" y="5792842"/>
            <a:ext cx="1644976" cy="48533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Isosceles Triangle 13">
            <a:extLst>
              <a:ext uri="{FF2B5EF4-FFF2-40B4-BE49-F238E27FC236}">
                <a16:creationId xmlns:a16="http://schemas.microsoft.com/office/drawing/2014/main" id="{DF5119B7-F122-4A9B-AF84-046AB45C2C7D}"/>
              </a:ext>
            </a:extLst>
          </p:cNvPr>
          <p:cNvSpPr/>
          <p:nvPr/>
        </p:nvSpPr>
        <p:spPr>
          <a:xfrm rot="16200000">
            <a:off x="11126845" y="5792842"/>
            <a:ext cx="1644976" cy="48533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5712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RR_Mix_Layout">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3C7B62CF-DE66-4285-89E1-15E59A44FA00}" type="slidenum">
              <a:rPr lang="en-IN" smtClean="0"/>
              <a:t>‹#›</a:t>
            </a:fld>
            <a:endParaRPr lang="en-IN"/>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40386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a16="http://schemas.microsoft.com/office/drawing/2014/main" id="{460D66BA-4461-4D6C-841B-71D8D33036F6}"/>
              </a:ext>
            </a:extLst>
          </p:cNvPr>
          <p:cNvSpPr>
            <a:spLocks noGrp="1"/>
          </p:cNvSpPr>
          <p:nvPr>
            <p:ph sz="quarter" idx="14"/>
          </p:nvPr>
        </p:nvSpPr>
        <p:spPr>
          <a:xfrm>
            <a:off x="80010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a16="http://schemas.microsoft.com/office/drawing/2014/main" id="{AEB5C7B1-6819-4594-8E98-89F741C923C6}"/>
              </a:ext>
            </a:extLst>
          </p:cNvPr>
          <p:cNvSpPr>
            <a:spLocks noGrp="1"/>
          </p:cNvSpPr>
          <p:nvPr>
            <p:ph sz="quarter" idx="15" hasCustomPrompt="1"/>
          </p:nvPr>
        </p:nvSpPr>
        <p:spPr>
          <a:xfrm>
            <a:off x="4038600" y="356658"/>
            <a:ext cx="382524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a16="http://schemas.microsoft.com/office/drawing/2014/main" id="{45E9EAEC-37AA-4362-83EF-BDA752F41835}"/>
              </a:ext>
            </a:extLst>
          </p:cNvPr>
          <p:cNvSpPr>
            <a:spLocks noGrp="1"/>
          </p:cNvSpPr>
          <p:nvPr>
            <p:ph sz="quarter" idx="16" hasCustomPrompt="1"/>
          </p:nvPr>
        </p:nvSpPr>
        <p:spPr>
          <a:xfrm>
            <a:off x="8001000" y="356657"/>
            <a:ext cx="382524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a16="http://schemas.microsoft.com/office/drawing/2014/main" id="{F5D9B0C7-3ED1-4321-9157-403BA07BADBA}"/>
              </a:ext>
            </a:extLst>
          </p:cNvPr>
          <p:cNvSpPr/>
          <p:nvPr/>
        </p:nvSpPr>
        <p:spPr>
          <a:xfrm>
            <a:off x="7912998" y="356658"/>
            <a:ext cx="45719" cy="5849408"/>
          </a:xfrm>
          <a:prstGeom prst="rect">
            <a:avLst/>
          </a:prstGeom>
          <a:gradFill flip="none" rotWithShape="1">
            <a:gsLst>
              <a:gs pos="0">
                <a:schemeClr val="bg1">
                  <a:lumMod val="90000"/>
                  <a:shade val="30000"/>
                  <a:satMod val="115000"/>
                </a:schemeClr>
              </a:gs>
              <a:gs pos="50000">
                <a:schemeClr val="bg1">
                  <a:lumMod val="90000"/>
                  <a:shade val="67500"/>
                  <a:satMod val="115000"/>
                </a:schemeClr>
              </a:gs>
              <a:gs pos="100000">
                <a:schemeClr val="bg1">
                  <a:lumMod val="90000"/>
                  <a:shade val="100000"/>
                  <a:satMod val="115000"/>
                </a:schemeClr>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Isosceles Triangle 14">
            <a:extLst>
              <a:ext uri="{FF2B5EF4-FFF2-40B4-BE49-F238E27FC236}">
                <a16:creationId xmlns:a16="http://schemas.microsoft.com/office/drawing/2014/main" id="{D85DBFF9-C162-43E1-9D41-49E2106519C3}"/>
              </a:ext>
            </a:extLst>
          </p:cNvPr>
          <p:cNvSpPr/>
          <p:nvPr/>
        </p:nvSpPr>
        <p:spPr>
          <a:xfrm rot="16200000">
            <a:off x="11124316" y="5792842"/>
            <a:ext cx="1644976" cy="48533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Isosceles Triangle 15">
            <a:extLst>
              <a:ext uri="{FF2B5EF4-FFF2-40B4-BE49-F238E27FC236}">
                <a16:creationId xmlns:a16="http://schemas.microsoft.com/office/drawing/2014/main" id="{C4566DF2-AD6D-404B-BBE1-2F319123BC4B}"/>
              </a:ext>
            </a:extLst>
          </p:cNvPr>
          <p:cNvSpPr/>
          <p:nvPr/>
        </p:nvSpPr>
        <p:spPr>
          <a:xfrm rot="16200000">
            <a:off x="11126845" y="5792842"/>
            <a:ext cx="1644976" cy="48533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939538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R_Pic_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365760" y="356658"/>
            <a:ext cx="11460480" cy="702120"/>
          </a:xfrm>
        </p:spPr>
        <p:txBody>
          <a:bodyPr>
            <a:normAutofit/>
          </a:bodyPr>
          <a:lstStyle>
            <a:lvl1pPr algn="l">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3C7B62CF-DE66-4285-89E1-15E59A44FA00}" type="slidenum">
              <a:rPr lang="en-IN" smtClean="0"/>
              <a:t>‹#›</a:t>
            </a:fld>
            <a:endParaRPr lang="en-IN"/>
          </a:p>
        </p:txBody>
      </p:sp>
      <p:sp>
        <p:nvSpPr>
          <p:cNvPr id="17" name="Rectangle 16">
            <a:extLst>
              <a:ext uri="{FF2B5EF4-FFF2-40B4-BE49-F238E27FC236}">
                <a16:creationId xmlns:a16="http://schemas.microsoft.com/office/drawing/2014/main" id="{F5D9B0C7-3ED1-4321-9157-403BA07BADBA}"/>
              </a:ext>
            </a:extLst>
          </p:cNvPr>
          <p:cNvSpPr/>
          <p:nvPr/>
        </p:nvSpPr>
        <p:spPr>
          <a:xfrm>
            <a:off x="6073140" y="1181100"/>
            <a:ext cx="45719" cy="4854575"/>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icture Placeholder 7">
            <a:extLst>
              <a:ext uri="{FF2B5EF4-FFF2-40B4-BE49-F238E27FC236}">
                <a16:creationId xmlns:a16="http://schemas.microsoft.com/office/drawing/2014/main" id="{1E74D9AE-B913-4A1C-B8EB-C36744B7FE82}"/>
              </a:ext>
            </a:extLst>
          </p:cNvPr>
          <p:cNvSpPr>
            <a:spLocks noGrp="1"/>
          </p:cNvSpPr>
          <p:nvPr>
            <p:ph type="pic" sz="quarter" idx="15"/>
          </p:nvPr>
        </p:nvSpPr>
        <p:spPr>
          <a:xfrm>
            <a:off x="365125" y="1209675"/>
            <a:ext cx="5613400" cy="4308877"/>
          </a:xfrm>
        </p:spPr>
        <p:txBody>
          <a:bodyPr/>
          <a:lstStyle/>
          <a:p>
            <a:r>
              <a:rPr lang="en-US"/>
              <a:t>Click icon to add picture</a:t>
            </a:r>
            <a:endParaRPr lang="en-IN" dirty="0"/>
          </a:p>
        </p:txBody>
      </p:sp>
      <p:sp>
        <p:nvSpPr>
          <p:cNvPr id="16" name="Picture Placeholder 7">
            <a:extLst>
              <a:ext uri="{FF2B5EF4-FFF2-40B4-BE49-F238E27FC236}">
                <a16:creationId xmlns:a16="http://schemas.microsoft.com/office/drawing/2014/main" id="{4FD8022D-04F2-41BC-A09F-E80BCEE36E0D}"/>
              </a:ext>
            </a:extLst>
          </p:cNvPr>
          <p:cNvSpPr>
            <a:spLocks noGrp="1"/>
          </p:cNvSpPr>
          <p:nvPr>
            <p:ph type="pic" sz="quarter" idx="16"/>
          </p:nvPr>
        </p:nvSpPr>
        <p:spPr>
          <a:xfrm>
            <a:off x="6212840" y="1208003"/>
            <a:ext cx="5613400" cy="4308877"/>
          </a:xfrm>
        </p:spPr>
        <p:txBody>
          <a:bodyPr/>
          <a:lstStyle/>
          <a:p>
            <a:r>
              <a:rPr lang="en-US"/>
              <a:t>Click icon to add picture</a:t>
            </a:r>
            <a:endParaRPr lang="en-IN" dirty="0"/>
          </a:p>
        </p:txBody>
      </p:sp>
      <p:sp>
        <p:nvSpPr>
          <p:cNvPr id="18" name="Text Placeholder 17">
            <a:extLst>
              <a:ext uri="{FF2B5EF4-FFF2-40B4-BE49-F238E27FC236}">
                <a16:creationId xmlns:a16="http://schemas.microsoft.com/office/drawing/2014/main" id="{F1377BBB-02FC-47CB-A979-1D0E6DC984B8}"/>
              </a:ext>
            </a:extLst>
          </p:cNvPr>
          <p:cNvSpPr>
            <a:spLocks noGrp="1"/>
          </p:cNvSpPr>
          <p:nvPr>
            <p:ph type="body" sz="quarter" idx="17" hasCustomPrompt="1"/>
          </p:nvPr>
        </p:nvSpPr>
        <p:spPr>
          <a:xfrm>
            <a:off x="365125" y="5516563"/>
            <a:ext cx="5613400" cy="519112"/>
          </a:xfrm>
        </p:spPr>
        <p:txBody>
          <a:bodyPr/>
          <a:lstStyle>
            <a:lvl1pPr>
              <a:defRPr/>
            </a:lvl1pPr>
          </a:lstStyle>
          <a:p>
            <a:pPr lvl="0"/>
            <a:r>
              <a:rPr lang="en-US" dirty="0"/>
              <a:t>OK</a:t>
            </a:r>
            <a:endParaRPr lang="en-IN" dirty="0"/>
          </a:p>
        </p:txBody>
      </p:sp>
      <p:sp>
        <p:nvSpPr>
          <p:cNvPr id="19" name="Text Placeholder 17">
            <a:extLst>
              <a:ext uri="{FF2B5EF4-FFF2-40B4-BE49-F238E27FC236}">
                <a16:creationId xmlns:a16="http://schemas.microsoft.com/office/drawing/2014/main" id="{FEB4024C-2F2B-4455-A495-3FB7A9DAFF38}"/>
              </a:ext>
            </a:extLst>
          </p:cNvPr>
          <p:cNvSpPr>
            <a:spLocks noGrp="1"/>
          </p:cNvSpPr>
          <p:nvPr>
            <p:ph type="body" sz="quarter" idx="18" hasCustomPrompt="1"/>
          </p:nvPr>
        </p:nvSpPr>
        <p:spPr>
          <a:xfrm>
            <a:off x="6212840" y="5516563"/>
            <a:ext cx="5613400" cy="519112"/>
          </a:xfrm>
        </p:spPr>
        <p:txBody>
          <a:bodyPr/>
          <a:lstStyle>
            <a:lvl1pPr>
              <a:defRPr/>
            </a:lvl1pPr>
          </a:lstStyle>
          <a:p>
            <a:pPr lvl="0"/>
            <a:r>
              <a:rPr lang="en-US" dirty="0"/>
              <a:t>OK</a:t>
            </a:r>
            <a:endParaRPr lang="en-IN" dirty="0"/>
          </a:p>
        </p:txBody>
      </p:sp>
      <p:sp>
        <p:nvSpPr>
          <p:cNvPr id="14" name="Isosceles Triangle 13">
            <a:extLst>
              <a:ext uri="{FF2B5EF4-FFF2-40B4-BE49-F238E27FC236}">
                <a16:creationId xmlns:a16="http://schemas.microsoft.com/office/drawing/2014/main" id="{1D39D172-5CD5-4F3E-869B-8DC3D72E8995}"/>
              </a:ext>
            </a:extLst>
          </p:cNvPr>
          <p:cNvSpPr/>
          <p:nvPr/>
        </p:nvSpPr>
        <p:spPr>
          <a:xfrm rot="16200000">
            <a:off x="11124316" y="5792842"/>
            <a:ext cx="1644976" cy="48533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Isosceles Triangle 14">
            <a:extLst>
              <a:ext uri="{FF2B5EF4-FFF2-40B4-BE49-F238E27FC236}">
                <a16:creationId xmlns:a16="http://schemas.microsoft.com/office/drawing/2014/main" id="{ED688EBB-76B0-4582-B22E-33C33A255B12}"/>
              </a:ext>
            </a:extLst>
          </p:cNvPr>
          <p:cNvSpPr/>
          <p:nvPr/>
        </p:nvSpPr>
        <p:spPr>
          <a:xfrm rot="16200000">
            <a:off x="11126845" y="5792842"/>
            <a:ext cx="1644976" cy="48533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74756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ing Layout">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D6D3FC2F-9BA1-45BC-BEBD-8F9AE280B648}"/>
              </a:ext>
            </a:extLst>
          </p:cNvPr>
          <p:cNvSpPr/>
          <p:nvPr/>
        </p:nvSpPr>
        <p:spPr>
          <a:xfrm rot="16946663" flipH="1">
            <a:off x="1303110" y="3640714"/>
            <a:ext cx="1383746" cy="393392"/>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Isosceles Triangle 7">
            <a:extLst>
              <a:ext uri="{FF2B5EF4-FFF2-40B4-BE49-F238E27FC236}">
                <a16:creationId xmlns:a16="http://schemas.microsoft.com/office/drawing/2014/main" id="{4F30374A-B58F-45A1-BA35-CC2C37409CB6}"/>
              </a:ext>
            </a:extLst>
          </p:cNvPr>
          <p:cNvSpPr/>
          <p:nvPr/>
        </p:nvSpPr>
        <p:spPr>
          <a:xfrm rot="13234967" flipH="1">
            <a:off x="441904" y="3962302"/>
            <a:ext cx="1333348" cy="408262"/>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988F6E31-E110-4840-9E6A-8508A7B79B73}"/>
              </a:ext>
            </a:extLst>
          </p:cNvPr>
          <p:cNvSpPr/>
          <p:nvPr/>
        </p:nvSpPr>
        <p:spPr>
          <a:xfrm rot="15119541" flipH="1">
            <a:off x="822408" y="3658979"/>
            <a:ext cx="1383746" cy="393392"/>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48F7D5A4-1587-41AA-A903-E07A386B1E0D}"/>
              </a:ext>
            </a:extLst>
          </p:cNvPr>
          <p:cNvSpPr/>
          <p:nvPr/>
        </p:nvSpPr>
        <p:spPr>
          <a:xfrm rot="18881662" flipH="1">
            <a:off x="1725682" y="3858310"/>
            <a:ext cx="1383746" cy="393392"/>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D73C4D0-BAF3-4164-8A61-ADB46BA38280}"/>
              </a:ext>
            </a:extLst>
          </p:cNvPr>
          <p:cNvSpPr/>
          <p:nvPr/>
        </p:nvSpPr>
        <p:spPr>
          <a:xfrm>
            <a:off x="0" y="3883245"/>
            <a:ext cx="12192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FFEEDE1-8D65-4689-8D37-4C0E8E480834}"/>
              </a:ext>
            </a:extLst>
          </p:cNvPr>
          <p:cNvSpPr>
            <a:spLocks noGrp="1"/>
          </p:cNvSpPr>
          <p:nvPr>
            <p:ph type="title"/>
          </p:nvPr>
        </p:nvSpPr>
        <p:spPr>
          <a:xfrm>
            <a:off x="838200" y="4010680"/>
            <a:ext cx="10515600" cy="872541"/>
          </a:xfrm>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3598956F-6896-4538-A7CF-1530C0879448}"/>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4" name="Footer Placeholder 3">
            <a:extLst>
              <a:ext uri="{FF2B5EF4-FFF2-40B4-BE49-F238E27FC236}">
                <a16:creationId xmlns:a16="http://schemas.microsoft.com/office/drawing/2014/main"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1AE942-9270-4DCB-96A7-BB168EB1AE78}"/>
              </a:ext>
            </a:extLst>
          </p:cNvPr>
          <p:cNvSpPr>
            <a:spLocks noGrp="1"/>
          </p:cNvSpPr>
          <p:nvPr>
            <p:ph type="sldNum" sz="quarter" idx="12"/>
          </p:nvPr>
        </p:nvSpPr>
        <p:spPr/>
        <p:txBody>
          <a:bodyPr/>
          <a:lstStyle/>
          <a:p>
            <a:fld id="{3C7B62CF-DE66-4285-89E1-15E59A44FA00}" type="slidenum">
              <a:rPr lang="en-IN" smtClean="0"/>
              <a:t>‹#›</a:t>
            </a:fld>
            <a:endParaRPr lang="en-IN"/>
          </a:p>
        </p:txBody>
      </p:sp>
      <p:sp>
        <p:nvSpPr>
          <p:cNvPr id="17" name="Subtitle 2">
            <a:extLst>
              <a:ext uri="{FF2B5EF4-FFF2-40B4-BE49-F238E27FC236}">
                <a16:creationId xmlns:a16="http://schemas.microsoft.com/office/drawing/2014/main"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p14="http://schemas.microsoft.com/office/powerpoint/2010/main" val="33405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9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31" presetClass="entr" presetSubtype="0" fill="hold" grpId="0" nodeType="afterEffect">
                                  <p:stCondLst>
                                    <p:cond delay="25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 calcmode="lin" valueType="num">
                                      <p:cBhvr>
                                        <p:cTn id="16" dur="500" fill="hold"/>
                                        <p:tgtEl>
                                          <p:spTgt spid="9"/>
                                        </p:tgtEl>
                                        <p:attrNameLst>
                                          <p:attrName>style.rotation</p:attrName>
                                        </p:attrNameLst>
                                      </p:cBhvr>
                                      <p:tavLst>
                                        <p:tav tm="0">
                                          <p:val>
                                            <p:fltVal val="90"/>
                                          </p:val>
                                        </p:tav>
                                        <p:tav tm="100000">
                                          <p:val>
                                            <p:fltVal val="0"/>
                                          </p:val>
                                        </p:tav>
                                      </p:tavLst>
                                    </p:anim>
                                    <p:animEffect transition="in" filter="fade">
                                      <p:cBhvr>
                                        <p:cTn id="17" dur="500"/>
                                        <p:tgtEl>
                                          <p:spTgt spid="9"/>
                                        </p:tgtEl>
                                      </p:cBhvr>
                                    </p:animEffect>
                                  </p:childTnLst>
                                </p:cTn>
                              </p:par>
                            </p:childTnLst>
                          </p:cTn>
                        </p:par>
                        <p:par>
                          <p:cTn id="18" fill="hold">
                            <p:stCondLst>
                              <p:cond delay="1250"/>
                            </p:stCondLst>
                            <p:childTnLst>
                              <p:par>
                                <p:cTn id="19" presetID="31" presetClass="entr" presetSubtype="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 calcmode="lin" valueType="num">
                                      <p:cBhvr>
                                        <p:cTn id="23" dur="500" fill="hold"/>
                                        <p:tgtEl>
                                          <p:spTgt spid="7"/>
                                        </p:tgtEl>
                                        <p:attrNameLst>
                                          <p:attrName>style.rotation</p:attrName>
                                        </p:attrNameLst>
                                      </p:cBhvr>
                                      <p:tavLst>
                                        <p:tav tm="0">
                                          <p:val>
                                            <p:fltVal val="90"/>
                                          </p:val>
                                        </p:tav>
                                        <p:tav tm="100000">
                                          <p:val>
                                            <p:fltVal val="0"/>
                                          </p:val>
                                        </p:tav>
                                      </p:tavLst>
                                    </p:anim>
                                    <p:animEffect transition="in" filter="fade">
                                      <p:cBhvr>
                                        <p:cTn id="24" dur="500"/>
                                        <p:tgtEl>
                                          <p:spTgt spid="7"/>
                                        </p:tgtEl>
                                      </p:cBhvr>
                                    </p:animEffect>
                                  </p:childTnLst>
                                </p:cTn>
                              </p:par>
                            </p:childTnLst>
                          </p:cTn>
                        </p:par>
                        <p:par>
                          <p:cTn id="25" fill="hold">
                            <p:stCondLst>
                              <p:cond delay="2000"/>
                            </p:stCondLst>
                            <p:childTnLst>
                              <p:par>
                                <p:cTn id="26" presetID="31" presetClass="entr" presetSubtype="0" fill="hold" grpId="0" nodeType="after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 calcmode="lin" valueType="num">
                                      <p:cBhvr>
                                        <p:cTn id="30" dur="500" fill="hold"/>
                                        <p:tgtEl>
                                          <p:spTgt spid="10"/>
                                        </p:tgtEl>
                                        <p:attrNameLst>
                                          <p:attrName>style.rotation</p:attrName>
                                        </p:attrNameLst>
                                      </p:cBhvr>
                                      <p:tavLst>
                                        <p:tav tm="0">
                                          <p:val>
                                            <p:fltVal val="90"/>
                                          </p:val>
                                        </p:tav>
                                        <p:tav tm="100000">
                                          <p:val>
                                            <p:fltVal val="0"/>
                                          </p:val>
                                        </p:tav>
                                      </p:tavLst>
                                    </p:anim>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R_Legend_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3C7B62CF-DE66-4285-89E1-15E59A44FA00}" type="slidenum">
              <a:rPr lang="en-IN" smtClean="0"/>
              <a:t>‹#›</a:t>
            </a:fld>
            <a:endParaRPr lang="en-IN"/>
          </a:p>
        </p:txBody>
      </p:sp>
      <p:sp>
        <p:nvSpPr>
          <p:cNvPr id="14" name="Content Placeholder 6">
            <a:extLst>
              <a:ext uri="{FF2B5EF4-FFF2-40B4-BE49-F238E27FC236}">
                <a16:creationId xmlns:a16="http://schemas.microsoft.com/office/drawing/2014/main" id="{8888642D-7086-4C35-8CEA-5DBC0E4F95C0}"/>
              </a:ext>
            </a:extLst>
          </p:cNvPr>
          <p:cNvSpPr>
            <a:spLocks noGrp="1"/>
          </p:cNvSpPr>
          <p:nvPr>
            <p:ph sz="quarter" idx="15"/>
          </p:nvPr>
        </p:nvSpPr>
        <p:spPr>
          <a:xfrm>
            <a:off x="859209" y="4350203"/>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4" name="Freeform: Shape 43">
            <a:extLst>
              <a:ext uri="{FF2B5EF4-FFF2-40B4-BE49-F238E27FC236}">
                <a16:creationId xmlns:a16="http://schemas.microsoft.com/office/drawing/2014/main" id="{FE5AF42F-6FD9-458C-8FB7-EC37208EA618}"/>
              </a:ext>
            </a:extLst>
          </p:cNvPr>
          <p:cNvSpPr/>
          <p:nvPr/>
        </p:nvSpPr>
        <p:spPr>
          <a:xfrm>
            <a:off x="1849660"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3" name="Title 1">
            <a:extLst>
              <a:ext uri="{FF2B5EF4-FFF2-40B4-BE49-F238E27FC236}">
                <a16:creationId xmlns:a16="http://schemas.microsoft.com/office/drawing/2014/main" id="{8D39A750-7640-4D62-9841-4E4AED771465}"/>
              </a:ext>
            </a:extLst>
          </p:cNvPr>
          <p:cNvSpPr>
            <a:spLocks noGrp="1"/>
          </p:cNvSpPr>
          <p:nvPr>
            <p:ph type="title"/>
          </p:nvPr>
        </p:nvSpPr>
        <p:spPr>
          <a:xfrm>
            <a:off x="838200" y="356659"/>
            <a:ext cx="10515600" cy="699144"/>
          </a:xfrm>
        </p:spPr>
        <p:txBody>
          <a:bodyPr anchor="b">
            <a:normAutofit/>
          </a:bodyPr>
          <a:lstStyle>
            <a:lvl1pPr algn="ctr">
              <a:defRPr sz="3600" b="1"/>
            </a:lvl1pPr>
          </a:lstStyle>
          <a:p>
            <a:r>
              <a:rPr lang="en-US"/>
              <a:t>Click to edit Master title style</a:t>
            </a:r>
            <a:endParaRPr lang="en-IN" dirty="0"/>
          </a:p>
        </p:txBody>
      </p:sp>
      <p:sp>
        <p:nvSpPr>
          <p:cNvPr id="47" name="Freeform: Shape 46">
            <a:extLst>
              <a:ext uri="{FF2B5EF4-FFF2-40B4-BE49-F238E27FC236}">
                <a16:creationId xmlns:a16="http://schemas.microsoft.com/office/drawing/2014/main" id="{3177C1C4-AA32-4A07-B795-A9914CD14E32}"/>
              </a:ext>
            </a:extLst>
          </p:cNvPr>
          <p:cNvSpPr/>
          <p:nvPr/>
        </p:nvSpPr>
        <p:spPr>
          <a:xfrm>
            <a:off x="7253793"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50" name="Content Placeholder 6">
            <a:extLst>
              <a:ext uri="{FF2B5EF4-FFF2-40B4-BE49-F238E27FC236}">
                <a16:creationId xmlns:a16="http://schemas.microsoft.com/office/drawing/2014/main" id="{F0E58C78-BE35-42E0-8CED-8499BD50FDCB}"/>
              </a:ext>
            </a:extLst>
          </p:cNvPr>
          <p:cNvSpPr>
            <a:spLocks noGrp="1"/>
          </p:cNvSpPr>
          <p:nvPr>
            <p:ph sz="quarter" idx="22"/>
          </p:nvPr>
        </p:nvSpPr>
        <p:spPr>
          <a:xfrm>
            <a:off x="6181743" y="4343132"/>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3" name="Picture Placeholder 52">
            <a:extLst>
              <a:ext uri="{FF2B5EF4-FFF2-40B4-BE49-F238E27FC236}">
                <a16:creationId xmlns:a16="http://schemas.microsoft.com/office/drawing/2014/main" id="{0E431E79-2066-4366-AA0C-8206543B5440}"/>
              </a:ext>
            </a:extLst>
          </p:cNvPr>
          <p:cNvSpPr>
            <a:spLocks noGrp="1"/>
          </p:cNvSpPr>
          <p:nvPr>
            <p:ph type="pic" sz="quarter" idx="23"/>
          </p:nvPr>
        </p:nvSpPr>
        <p:spPr>
          <a:xfrm>
            <a:off x="1937537"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54" name="Picture Placeholder 53">
            <a:extLst>
              <a:ext uri="{FF2B5EF4-FFF2-40B4-BE49-F238E27FC236}">
                <a16:creationId xmlns:a16="http://schemas.microsoft.com/office/drawing/2014/main" id="{8DC3A275-742B-4C04-84F4-DCC4427770B8}"/>
              </a:ext>
            </a:extLst>
          </p:cNvPr>
          <p:cNvSpPr>
            <a:spLocks noGrp="1"/>
          </p:cNvSpPr>
          <p:nvPr>
            <p:ph type="pic" sz="quarter" idx="24"/>
          </p:nvPr>
        </p:nvSpPr>
        <p:spPr>
          <a:xfrm>
            <a:off x="7344492"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46" name="Text Placeholder 45">
            <a:extLst>
              <a:ext uri="{FF2B5EF4-FFF2-40B4-BE49-F238E27FC236}">
                <a16:creationId xmlns:a16="http://schemas.microsoft.com/office/drawing/2014/main" id="{86B0E411-B629-453D-8745-BED7B640523F}"/>
              </a:ext>
            </a:extLst>
          </p:cNvPr>
          <p:cNvSpPr>
            <a:spLocks noGrp="1"/>
          </p:cNvSpPr>
          <p:nvPr>
            <p:ph type="body" sz="quarter" idx="19" hasCustomPrompt="1"/>
          </p:nvPr>
        </p:nvSpPr>
        <p:spPr>
          <a:xfrm>
            <a:off x="1609306"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a16="http://schemas.microsoft.com/office/drawing/2014/main" id="{DCAE8264-9D82-41D2-AEFC-F6B4BD727EBB}"/>
              </a:ext>
            </a:extLst>
          </p:cNvPr>
          <p:cNvSpPr>
            <a:spLocks noGrp="1"/>
          </p:cNvSpPr>
          <p:nvPr>
            <p:ph type="body" sz="quarter" idx="21" hasCustomPrompt="1"/>
          </p:nvPr>
        </p:nvSpPr>
        <p:spPr>
          <a:xfrm>
            <a:off x="7013439"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16" name="Isosceles Triangle 15">
            <a:extLst>
              <a:ext uri="{FF2B5EF4-FFF2-40B4-BE49-F238E27FC236}">
                <a16:creationId xmlns:a16="http://schemas.microsoft.com/office/drawing/2014/main" id="{0494D6FD-5C2E-4A98-A33E-AA5E13C9DEBC}"/>
              </a:ext>
            </a:extLst>
          </p:cNvPr>
          <p:cNvSpPr/>
          <p:nvPr/>
        </p:nvSpPr>
        <p:spPr>
          <a:xfrm rot="16200000">
            <a:off x="11124316" y="5792842"/>
            <a:ext cx="1644976" cy="48533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Isosceles Triangle 16">
            <a:extLst>
              <a:ext uri="{FF2B5EF4-FFF2-40B4-BE49-F238E27FC236}">
                <a16:creationId xmlns:a16="http://schemas.microsoft.com/office/drawing/2014/main" id="{E11CBF59-51F2-4B7B-822C-005D6756CB79}"/>
              </a:ext>
            </a:extLst>
          </p:cNvPr>
          <p:cNvSpPr/>
          <p:nvPr/>
        </p:nvSpPr>
        <p:spPr>
          <a:xfrm rot="16200000">
            <a:off x="11126845" y="5792842"/>
            <a:ext cx="1644976" cy="48533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Isosceles Triangle 17">
            <a:extLst>
              <a:ext uri="{FF2B5EF4-FFF2-40B4-BE49-F238E27FC236}">
                <a16:creationId xmlns:a16="http://schemas.microsoft.com/office/drawing/2014/main" id="{1382943B-D616-4027-9C02-C0F2B1A54539}"/>
              </a:ext>
            </a:extLst>
          </p:cNvPr>
          <p:cNvSpPr/>
          <p:nvPr/>
        </p:nvSpPr>
        <p:spPr>
          <a:xfrm rot="5400000">
            <a:off x="-333936" y="6249093"/>
            <a:ext cx="947392" cy="27952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Isosceles Triangle 18">
            <a:extLst>
              <a:ext uri="{FF2B5EF4-FFF2-40B4-BE49-F238E27FC236}">
                <a16:creationId xmlns:a16="http://schemas.microsoft.com/office/drawing/2014/main" id="{88B84BE0-BE74-4F49-AB95-684429D327D4}"/>
              </a:ext>
            </a:extLst>
          </p:cNvPr>
          <p:cNvSpPr/>
          <p:nvPr/>
        </p:nvSpPr>
        <p:spPr>
          <a:xfrm rot="5400000">
            <a:off x="-331407" y="6249093"/>
            <a:ext cx="947392" cy="27952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9253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ppt_x"/>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eading_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a16="http://schemas.microsoft.com/office/drawing/2014/main" id="{606BAC64-D913-4D94-9F27-7CCC047A091E}"/>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4" name="Footer Placeholder 3">
            <a:extLst>
              <a:ext uri="{FF2B5EF4-FFF2-40B4-BE49-F238E27FC236}">
                <a16:creationId xmlns:a16="http://schemas.microsoft.com/office/drawing/2014/main" id="{F0827068-87FA-4182-9B7D-160F86FED6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EAF436-5552-4D19-BD78-C192C806F89E}"/>
              </a:ext>
            </a:extLst>
          </p:cNvPr>
          <p:cNvSpPr>
            <a:spLocks noGrp="1"/>
          </p:cNvSpPr>
          <p:nvPr>
            <p:ph type="sldNum" sz="quarter" idx="12"/>
          </p:nvPr>
        </p:nvSpPr>
        <p:spPr/>
        <p:txBody>
          <a:bodyPr/>
          <a:lstStyle/>
          <a:p>
            <a:fld id="{3C7B62CF-DE66-4285-89E1-15E59A44FA00}" type="slidenum">
              <a:rPr lang="en-IN" smtClean="0"/>
              <a:t>‹#›</a:t>
            </a:fld>
            <a:endParaRPr lang="en-IN"/>
          </a:p>
        </p:txBody>
      </p:sp>
    </p:spTree>
    <p:extLst>
      <p:ext uri="{BB962C8B-B14F-4D97-AF65-F5344CB8AC3E}">
        <p14:creationId xmlns:p14="http://schemas.microsoft.com/office/powerpoint/2010/main" val="7814711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0922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Zero_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B41B-42F0-441D-A4AE-CF6156723F8B}"/>
              </a:ext>
            </a:extLst>
          </p:cNvPr>
          <p:cNvSpPr>
            <a:spLocks noGrp="1"/>
          </p:cNvSpPr>
          <p:nvPr>
            <p:ph type="title"/>
          </p:nvPr>
        </p:nvSpPr>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DBBB7FB-8DED-464F-8A5B-FBF290BC6AE1}"/>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4" name="Footer Placeholder 3">
            <a:extLst>
              <a:ext uri="{FF2B5EF4-FFF2-40B4-BE49-F238E27FC236}">
                <a16:creationId xmlns:a16="http://schemas.microsoft.com/office/drawing/2014/main" id="{1A049A73-12B2-4923-8811-5C8E6C08C5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E2FD3E-DB3C-4BFC-8408-FBAFD78A7831}"/>
              </a:ext>
            </a:extLst>
          </p:cNvPr>
          <p:cNvSpPr>
            <a:spLocks noGrp="1"/>
          </p:cNvSpPr>
          <p:nvPr>
            <p:ph type="sldNum" sz="quarter" idx="12"/>
          </p:nvPr>
        </p:nvSpPr>
        <p:spPr/>
        <p:txBody>
          <a:bodyPr/>
          <a:lstStyle/>
          <a:p>
            <a:fld id="{3C7B62CF-DE66-4285-89E1-15E59A44FA00}" type="slidenum">
              <a:rPr lang="en-IN" smtClean="0"/>
              <a:t>‹#›</a:t>
            </a:fld>
            <a:endParaRPr lang="en-IN"/>
          </a:p>
        </p:txBody>
      </p:sp>
      <p:grpSp>
        <p:nvGrpSpPr>
          <p:cNvPr id="19" name="Group 18">
            <a:extLst>
              <a:ext uri="{FF2B5EF4-FFF2-40B4-BE49-F238E27FC236}">
                <a16:creationId xmlns:a16="http://schemas.microsoft.com/office/drawing/2014/main" id="{BDBAF478-E063-4206-98C6-6C10FA9F590B}"/>
              </a:ext>
            </a:extLst>
          </p:cNvPr>
          <p:cNvGrpSpPr/>
          <p:nvPr/>
        </p:nvGrpSpPr>
        <p:grpSpPr>
          <a:xfrm>
            <a:off x="11077802" y="19966"/>
            <a:ext cx="1095434" cy="407431"/>
            <a:chOff x="4819517" y="2883145"/>
            <a:chExt cx="2688941" cy="1000113"/>
          </a:xfrm>
        </p:grpSpPr>
        <p:grpSp>
          <p:nvGrpSpPr>
            <p:cNvPr id="12" name="Group 11">
              <a:extLst>
                <a:ext uri="{FF2B5EF4-FFF2-40B4-BE49-F238E27FC236}">
                  <a16:creationId xmlns:a16="http://schemas.microsoft.com/office/drawing/2014/main" id="{AFF1E570-F6DB-433B-A826-C51389A47246}"/>
                </a:ext>
              </a:extLst>
            </p:cNvPr>
            <p:cNvGrpSpPr/>
            <p:nvPr userDrawn="1"/>
          </p:nvGrpSpPr>
          <p:grpSpPr>
            <a:xfrm>
              <a:off x="4819517" y="2883145"/>
              <a:ext cx="664917" cy="914557"/>
              <a:chOff x="4819517" y="2883145"/>
              <a:chExt cx="664917" cy="914557"/>
            </a:xfrm>
          </p:grpSpPr>
          <p:sp>
            <p:nvSpPr>
              <p:cNvPr id="8" name="Isosceles Triangle 7">
                <a:extLst>
                  <a:ext uri="{FF2B5EF4-FFF2-40B4-BE49-F238E27FC236}">
                    <a16:creationId xmlns:a16="http://schemas.microsoft.com/office/drawing/2014/main" id="{166CA144-59DA-4E12-8741-6389B91CB390}"/>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5C33F313-E67A-4699-AA45-13361C34F8E3}"/>
                  </a:ext>
                </a:extLst>
              </p:cNvPr>
              <p:cNvSpPr/>
              <p:nvPr userDrawn="1"/>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BCE09CCF-B33B-49DD-8238-87BD7C7E4E7D}"/>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Isosceles Triangle 10">
                <a:extLst>
                  <a:ext uri="{FF2B5EF4-FFF2-40B4-BE49-F238E27FC236}">
                    <a16:creationId xmlns:a16="http://schemas.microsoft.com/office/drawing/2014/main" id="{D0A5364A-1B93-466E-B141-82141D29DD72}"/>
                  </a:ext>
                </a:extLst>
              </p:cNvPr>
              <p:cNvSpPr/>
              <p:nvPr userDrawn="1"/>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7" name="TextBox 6">
              <a:extLst>
                <a:ext uri="{FF2B5EF4-FFF2-40B4-BE49-F238E27FC236}">
                  <a16:creationId xmlns:a16="http://schemas.microsoft.com/office/drawing/2014/main" id="{D355B7B9-A175-4F96-82D0-7FA671CDBF02}"/>
                </a:ext>
              </a:extLst>
            </p:cNvPr>
            <p:cNvSpPr txBox="1"/>
            <p:nvPr userDrawn="1"/>
          </p:nvSpPr>
          <p:spPr>
            <a:xfrm>
              <a:off x="5178232" y="3203314"/>
              <a:ext cx="2330226" cy="679944"/>
            </a:xfrm>
            <a:prstGeom prst="rect">
              <a:avLst/>
            </a:prstGeom>
            <a:noFill/>
          </p:spPr>
          <p:txBody>
            <a:bodyPr wrap="none" rtlCol="0">
              <a:spAutoFit/>
            </a:bodyPr>
            <a:lstStyle/>
            <a:p>
              <a:r>
                <a:rPr lang="en-US" sz="1200" b="1" kern="0" spc="0" baseline="0" dirty="0">
                  <a:solidFill>
                    <a:srgbClr val="F15A22"/>
                  </a:solidFill>
                  <a:latin typeface="Trajan Pro" panose="02020502050506020301" pitchFamily="18" charset="0"/>
                </a:rPr>
                <a:t>C</a:t>
              </a:r>
              <a:r>
                <a:rPr lang="en-US" sz="900" b="1" kern="0" spc="0" baseline="0" dirty="0">
                  <a:solidFill>
                    <a:srgbClr val="F15A22"/>
                  </a:solidFill>
                  <a:latin typeface="Trajan Pro" panose="02020502050506020301" pitchFamily="18" charset="0"/>
                </a:rPr>
                <a:t>AREER</a:t>
              </a:r>
              <a:r>
                <a:rPr lang="en-US" sz="900" b="1" kern="0" spc="0" baseline="0" dirty="0">
                  <a:solidFill>
                    <a:srgbClr val="085099"/>
                  </a:solidFill>
                  <a:latin typeface="Trajan Pro" panose="02020502050506020301" pitchFamily="18" charset="0"/>
                </a:rPr>
                <a:t>ERA</a:t>
              </a:r>
              <a:endParaRPr lang="en-IN" sz="1050" b="1" kern="0" spc="0" baseline="0" dirty="0">
                <a:solidFill>
                  <a:srgbClr val="085099"/>
                </a:solidFill>
                <a:latin typeface="Trajan Pro" panose="02020502050506020301" pitchFamily="18" charset="0"/>
              </a:endParaRPr>
            </a:p>
          </p:txBody>
        </p:sp>
        <p:sp>
          <p:nvSpPr>
            <p:cNvPr id="25" name="TextBox 24">
              <a:extLst>
                <a:ext uri="{FF2B5EF4-FFF2-40B4-BE49-F238E27FC236}">
                  <a16:creationId xmlns:a16="http://schemas.microsoft.com/office/drawing/2014/main" id="{D7D070FE-00AE-4653-89FB-56EC84CAB449}"/>
                </a:ext>
              </a:extLst>
            </p:cNvPr>
            <p:cNvSpPr txBox="1"/>
            <p:nvPr userDrawn="1"/>
          </p:nvSpPr>
          <p:spPr>
            <a:xfrm>
              <a:off x="7130800" y="3218759"/>
              <a:ext cx="143275" cy="377746"/>
            </a:xfrm>
            <a:prstGeom prst="rect">
              <a:avLst/>
            </a:prstGeom>
            <a:noFill/>
          </p:spPr>
          <p:txBody>
            <a:bodyPr wrap="square" rtlCol="0">
              <a:spAutoFit/>
            </a:bodyPr>
            <a:lstStyle/>
            <a:p>
              <a:r>
                <a:rPr lang="en-US" sz="400" b="1" kern="0" spc="0" baseline="0" dirty="0">
                  <a:solidFill>
                    <a:schemeClr val="bg1">
                      <a:lumMod val="10000"/>
                    </a:schemeClr>
                  </a:solidFill>
                  <a:latin typeface="Calibri Light" panose="020F0302020204030204" pitchFamily="34" charset="0"/>
                  <a:cs typeface="Calibri Light" panose="020F0302020204030204" pitchFamily="34" charset="0"/>
                </a:rPr>
                <a:t>®</a:t>
              </a:r>
              <a:endParaRPr lang="en-IN" sz="400" b="1" kern="0" spc="0" baseline="0" dirty="0">
                <a:solidFill>
                  <a:schemeClr val="bg1">
                    <a:lumMod val="10000"/>
                  </a:schemeClr>
                </a:solidFill>
                <a:latin typeface="Calibri Light" panose="020F0302020204030204" pitchFamily="34" charset="0"/>
                <a:cs typeface="Calibri Light" panose="020F0302020204030204" pitchFamily="34" charset="0"/>
              </a:endParaRPr>
            </a:p>
          </p:txBody>
        </p:sp>
      </p:grpSp>
      <p:sp>
        <p:nvSpPr>
          <p:cNvPr id="21" name="Isosceles Triangle 20">
            <a:extLst>
              <a:ext uri="{FF2B5EF4-FFF2-40B4-BE49-F238E27FC236}">
                <a16:creationId xmlns:a16="http://schemas.microsoft.com/office/drawing/2014/main" id="{B3E04498-C436-4A32-A931-061530A4B9A4}"/>
              </a:ext>
            </a:extLst>
          </p:cNvPr>
          <p:cNvSpPr/>
          <p:nvPr/>
        </p:nvSpPr>
        <p:spPr>
          <a:xfrm rot="21272627">
            <a:off x="2898465" y="2744286"/>
            <a:ext cx="1671828"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Isosceles Triangle 21">
            <a:extLst>
              <a:ext uri="{FF2B5EF4-FFF2-40B4-BE49-F238E27FC236}">
                <a16:creationId xmlns:a16="http://schemas.microsoft.com/office/drawing/2014/main" id="{57207036-5AE2-45EF-817C-E859E1974C57}"/>
              </a:ext>
            </a:extLst>
          </p:cNvPr>
          <p:cNvSpPr/>
          <p:nvPr/>
        </p:nvSpPr>
        <p:spPr>
          <a:xfrm rot="3384323">
            <a:off x="3416369" y="1697024"/>
            <a:ext cx="1671828" cy="49325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Isosceles Triangle 22">
            <a:extLst>
              <a:ext uri="{FF2B5EF4-FFF2-40B4-BE49-F238E27FC236}">
                <a16:creationId xmlns:a16="http://schemas.microsoft.com/office/drawing/2014/main" id="{B0C0B796-F8E1-4E92-830A-550D42456BFE}"/>
              </a:ext>
            </a:extLst>
          </p:cNvPr>
          <p:cNvSpPr/>
          <p:nvPr/>
        </p:nvSpPr>
        <p:spPr>
          <a:xfrm rot="1499749">
            <a:off x="2986757" y="2150475"/>
            <a:ext cx="1671828"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Isosceles Triangle 23">
            <a:extLst>
              <a:ext uri="{FF2B5EF4-FFF2-40B4-BE49-F238E27FC236}">
                <a16:creationId xmlns:a16="http://schemas.microsoft.com/office/drawing/2014/main" id="{BE3F208C-5279-41F5-8AB0-A9AAA58A8593}"/>
              </a:ext>
            </a:extLst>
          </p:cNvPr>
          <p:cNvSpPr/>
          <p:nvPr/>
        </p:nvSpPr>
        <p:spPr>
          <a:xfrm rot="19337628">
            <a:off x="3101773" y="3304036"/>
            <a:ext cx="1671828"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2DE41851-7DE7-4B8E-B47C-E88DF2ECB0EC}"/>
              </a:ext>
            </a:extLst>
          </p:cNvPr>
          <p:cNvPicPr>
            <a:picLocks noChangeAspect="1"/>
          </p:cNvPicPr>
          <p:nvPr/>
        </p:nvPicPr>
        <p:blipFill>
          <a:blip r:embed="rId2"/>
          <a:stretch>
            <a:fillRect/>
          </a:stretch>
        </p:blipFill>
        <p:spPr>
          <a:xfrm>
            <a:off x="-78396" y="4477933"/>
            <a:ext cx="12192000" cy="2317750"/>
          </a:xfrm>
          <a:prstGeom prst="rect">
            <a:avLst/>
          </a:prstGeom>
        </p:spPr>
      </p:pic>
      <p:grpSp>
        <p:nvGrpSpPr>
          <p:cNvPr id="26" name="Group 25">
            <a:extLst>
              <a:ext uri="{FF2B5EF4-FFF2-40B4-BE49-F238E27FC236}">
                <a16:creationId xmlns:a16="http://schemas.microsoft.com/office/drawing/2014/main" id="{D54A3989-9E34-4A50-8BCF-FBE44111CBEC}"/>
              </a:ext>
            </a:extLst>
          </p:cNvPr>
          <p:cNvGrpSpPr/>
          <p:nvPr/>
        </p:nvGrpSpPr>
        <p:grpSpPr>
          <a:xfrm rot="20877761">
            <a:off x="515449" y="1351048"/>
            <a:ext cx="1882018" cy="2588613"/>
            <a:chOff x="4819517" y="2883145"/>
            <a:chExt cx="664917" cy="914557"/>
          </a:xfrm>
        </p:grpSpPr>
        <p:sp>
          <p:nvSpPr>
            <p:cNvPr id="27" name="Isosceles Triangle 26">
              <a:extLst>
                <a:ext uri="{FF2B5EF4-FFF2-40B4-BE49-F238E27FC236}">
                  <a16:creationId xmlns:a16="http://schemas.microsoft.com/office/drawing/2014/main" id="{F9C3FC71-AC13-4456-BAA2-1AB0EA0CEF3F}"/>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Isosceles Triangle 27">
              <a:extLst>
                <a:ext uri="{FF2B5EF4-FFF2-40B4-BE49-F238E27FC236}">
                  <a16:creationId xmlns:a16="http://schemas.microsoft.com/office/drawing/2014/main" id="{222B7D90-02D7-42F3-98DA-E8141B3682B2}"/>
                </a:ext>
              </a:extLst>
            </p:cNvPr>
            <p:cNvSpPr/>
            <p:nvPr userDrawn="1"/>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Isosceles Triangle 28">
              <a:extLst>
                <a:ext uri="{FF2B5EF4-FFF2-40B4-BE49-F238E27FC236}">
                  <a16:creationId xmlns:a16="http://schemas.microsoft.com/office/drawing/2014/main" id="{A021A0FA-0D97-496D-A4A5-243ADD0A2D09}"/>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Isosceles Triangle 29">
              <a:extLst>
                <a:ext uri="{FF2B5EF4-FFF2-40B4-BE49-F238E27FC236}">
                  <a16:creationId xmlns:a16="http://schemas.microsoft.com/office/drawing/2014/main" id="{CBF98C6E-0BDC-4196-975C-BBC095A83F45}"/>
                </a:ext>
              </a:extLst>
            </p:cNvPr>
            <p:cNvSpPr/>
            <p:nvPr userDrawn="1"/>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 name="Group 5">
            <a:extLst>
              <a:ext uri="{FF2B5EF4-FFF2-40B4-BE49-F238E27FC236}">
                <a16:creationId xmlns:a16="http://schemas.microsoft.com/office/drawing/2014/main" id="{1C85DD83-E78E-4476-93E0-A9715E5DB9FA}"/>
              </a:ext>
            </a:extLst>
          </p:cNvPr>
          <p:cNvGrpSpPr/>
          <p:nvPr/>
        </p:nvGrpSpPr>
        <p:grpSpPr>
          <a:xfrm>
            <a:off x="11344420" y="3996964"/>
            <a:ext cx="847580" cy="2861035"/>
            <a:chOff x="11344420" y="3996964"/>
            <a:chExt cx="847580" cy="2861035"/>
          </a:xfrm>
        </p:grpSpPr>
        <p:sp>
          <p:nvSpPr>
            <p:cNvPr id="31" name="Isosceles Triangle 30">
              <a:extLst>
                <a:ext uri="{FF2B5EF4-FFF2-40B4-BE49-F238E27FC236}">
                  <a16:creationId xmlns:a16="http://schemas.microsoft.com/office/drawing/2014/main" id="{49EF0FE0-D362-428F-8DF7-EF89CC8B676A}"/>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Isosceles Triangle 31">
              <a:extLst>
                <a:ext uri="{FF2B5EF4-FFF2-40B4-BE49-F238E27FC236}">
                  <a16:creationId xmlns:a16="http://schemas.microsoft.com/office/drawing/2014/main" id="{89106AEC-8454-4ACF-AF95-76F09BC6A411}"/>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7306234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Journey">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EAA216C1-AB2E-40F5-9FEB-99A051529BBC}"/>
              </a:ext>
            </a:extLst>
          </p:cNvPr>
          <p:cNvSpPr>
            <a:spLocks noGrp="1"/>
          </p:cNvSpPr>
          <p:nvPr>
            <p:ph type="pic" sz="quarter" idx="10" hasCustomPrompt="1"/>
          </p:nvPr>
        </p:nvSpPr>
        <p:spPr>
          <a:xfrm>
            <a:off x="1361591" y="2616354"/>
            <a:ext cx="887413" cy="889000"/>
          </a:xfrm>
        </p:spPr>
        <p:txBody>
          <a:bodyPr>
            <a:normAutofit/>
          </a:bodyPr>
          <a:lstStyle>
            <a:lvl1pPr marL="0" indent="0">
              <a:buNone/>
              <a:defRPr sz="1000"/>
            </a:lvl1pPr>
          </a:lstStyle>
          <a:p>
            <a:r>
              <a:rPr lang="en-US" dirty="0"/>
              <a:t>ICON</a:t>
            </a:r>
          </a:p>
        </p:txBody>
      </p:sp>
      <p:sp>
        <p:nvSpPr>
          <p:cNvPr id="36" name="Picture Placeholder 34">
            <a:extLst>
              <a:ext uri="{FF2B5EF4-FFF2-40B4-BE49-F238E27FC236}">
                <a16:creationId xmlns:a16="http://schemas.microsoft.com/office/drawing/2014/main" id="{FAEA8B42-3F7F-41AD-BABE-4EEB23482AE7}"/>
              </a:ext>
            </a:extLst>
          </p:cNvPr>
          <p:cNvSpPr>
            <a:spLocks noGrp="1"/>
          </p:cNvSpPr>
          <p:nvPr>
            <p:ph type="pic" sz="quarter" idx="11" hasCustomPrompt="1"/>
          </p:nvPr>
        </p:nvSpPr>
        <p:spPr>
          <a:xfrm>
            <a:off x="4420929" y="2616354"/>
            <a:ext cx="887413" cy="889000"/>
          </a:xfrm>
        </p:spPr>
        <p:txBody>
          <a:bodyPr>
            <a:normAutofit/>
          </a:bodyPr>
          <a:lstStyle>
            <a:lvl1pPr marL="0" indent="0">
              <a:buNone/>
              <a:defRPr sz="1000"/>
            </a:lvl1pPr>
          </a:lstStyle>
          <a:p>
            <a:r>
              <a:rPr lang="en-US" dirty="0"/>
              <a:t>ICON</a:t>
            </a:r>
          </a:p>
        </p:txBody>
      </p:sp>
      <p:sp>
        <p:nvSpPr>
          <p:cNvPr id="37" name="Picture Placeholder 34">
            <a:extLst>
              <a:ext uri="{FF2B5EF4-FFF2-40B4-BE49-F238E27FC236}">
                <a16:creationId xmlns:a16="http://schemas.microsoft.com/office/drawing/2014/main" id="{7567D676-2C80-4141-893B-11FCC59F8435}"/>
              </a:ext>
            </a:extLst>
          </p:cNvPr>
          <p:cNvSpPr>
            <a:spLocks noGrp="1"/>
          </p:cNvSpPr>
          <p:nvPr>
            <p:ph type="pic" sz="quarter" idx="12" hasCustomPrompt="1"/>
          </p:nvPr>
        </p:nvSpPr>
        <p:spPr>
          <a:xfrm>
            <a:off x="7407299" y="2616354"/>
            <a:ext cx="887413" cy="889000"/>
          </a:xfrm>
        </p:spPr>
        <p:txBody>
          <a:bodyPr>
            <a:normAutofit/>
          </a:bodyPr>
          <a:lstStyle>
            <a:lvl1pPr marL="0" indent="0">
              <a:buNone/>
              <a:defRPr sz="1000"/>
            </a:lvl1pPr>
          </a:lstStyle>
          <a:p>
            <a:r>
              <a:rPr lang="en-US" dirty="0"/>
              <a:t>ICON</a:t>
            </a:r>
          </a:p>
        </p:txBody>
      </p:sp>
      <p:sp>
        <p:nvSpPr>
          <p:cNvPr id="38" name="Picture Placeholder 34">
            <a:extLst>
              <a:ext uri="{FF2B5EF4-FFF2-40B4-BE49-F238E27FC236}">
                <a16:creationId xmlns:a16="http://schemas.microsoft.com/office/drawing/2014/main" id="{6F952DCC-32A4-47A9-94B1-DD217C6081C8}"/>
              </a:ext>
            </a:extLst>
          </p:cNvPr>
          <p:cNvSpPr>
            <a:spLocks noGrp="1"/>
          </p:cNvSpPr>
          <p:nvPr>
            <p:ph type="pic" sz="quarter" idx="13" hasCustomPrompt="1"/>
          </p:nvPr>
        </p:nvSpPr>
        <p:spPr>
          <a:xfrm>
            <a:off x="10456949" y="2616354"/>
            <a:ext cx="887413" cy="889000"/>
          </a:xfrm>
        </p:spPr>
        <p:txBody>
          <a:bodyPr>
            <a:normAutofit/>
          </a:bodyPr>
          <a:lstStyle>
            <a:lvl1pPr marL="0" indent="0">
              <a:buNone/>
              <a:defRPr sz="1000"/>
            </a:lvl1pPr>
          </a:lstStyle>
          <a:p>
            <a:r>
              <a:rPr lang="en-US" dirty="0"/>
              <a:t>ICON</a:t>
            </a:r>
          </a:p>
        </p:txBody>
      </p:sp>
      <p:sp>
        <p:nvSpPr>
          <p:cNvPr id="40" name="Text Placeholder 39">
            <a:extLst>
              <a:ext uri="{FF2B5EF4-FFF2-40B4-BE49-F238E27FC236}">
                <a16:creationId xmlns:a16="http://schemas.microsoft.com/office/drawing/2014/main" id="{26074907-686A-4144-BB8F-791A360F4CA9}"/>
              </a:ext>
            </a:extLst>
          </p:cNvPr>
          <p:cNvSpPr>
            <a:spLocks noGrp="1"/>
          </p:cNvSpPr>
          <p:nvPr>
            <p:ph type="body" sz="quarter" idx="14"/>
          </p:nvPr>
        </p:nvSpPr>
        <p:spPr>
          <a:xfrm>
            <a:off x="439643" y="4491306"/>
            <a:ext cx="2158999"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1" name="Text Placeholder 39">
            <a:extLst>
              <a:ext uri="{FF2B5EF4-FFF2-40B4-BE49-F238E27FC236}">
                <a16:creationId xmlns:a16="http://schemas.microsoft.com/office/drawing/2014/main" id="{008E0623-EC20-45C5-91A6-0F11089BC4D6}"/>
              </a:ext>
            </a:extLst>
          </p:cNvPr>
          <p:cNvSpPr>
            <a:spLocks noGrp="1"/>
          </p:cNvSpPr>
          <p:nvPr>
            <p:ph type="body" sz="quarter" idx="15"/>
          </p:nvPr>
        </p:nvSpPr>
        <p:spPr>
          <a:xfrm>
            <a:off x="3580136"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4" name="Text Placeholder 39">
            <a:extLst>
              <a:ext uri="{FF2B5EF4-FFF2-40B4-BE49-F238E27FC236}">
                <a16:creationId xmlns:a16="http://schemas.microsoft.com/office/drawing/2014/main" id="{61293D0A-B2E6-4C99-A936-14475FCCE59B}"/>
              </a:ext>
            </a:extLst>
          </p:cNvPr>
          <p:cNvSpPr>
            <a:spLocks noGrp="1"/>
          </p:cNvSpPr>
          <p:nvPr>
            <p:ph type="body" sz="quarter" idx="16"/>
          </p:nvPr>
        </p:nvSpPr>
        <p:spPr>
          <a:xfrm>
            <a:off x="6628138"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5" name="Text Placeholder 39">
            <a:extLst>
              <a:ext uri="{FF2B5EF4-FFF2-40B4-BE49-F238E27FC236}">
                <a16:creationId xmlns:a16="http://schemas.microsoft.com/office/drawing/2014/main" id="{1527FC22-EC4A-4577-9F30-4B76AC7BCE0A}"/>
              </a:ext>
            </a:extLst>
          </p:cNvPr>
          <p:cNvSpPr>
            <a:spLocks noGrp="1"/>
          </p:cNvSpPr>
          <p:nvPr>
            <p:ph type="body" sz="quarter" idx="17"/>
          </p:nvPr>
        </p:nvSpPr>
        <p:spPr>
          <a:xfrm>
            <a:off x="9676136"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7" name="Text Placeholder 46">
            <a:extLst>
              <a:ext uri="{FF2B5EF4-FFF2-40B4-BE49-F238E27FC236}">
                <a16:creationId xmlns:a16="http://schemas.microsoft.com/office/drawing/2014/main" id="{ED77457B-088A-4D58-BA8E-B758F3A6A0B0}"/>
              </a:ext>
            </a:extLst>
          </p:cNvPr>
          <p:cNvSpPr>
            <a:spLocks noGrp="1"/>
          </p:cNvSpPr>
          <p:nvPr>
            <p:ph type="body" sz="quarter" idx="18" hasCustomPrompt="1"/>
          </p:nvPr>
        </p:nvSpPr>
        <p:spPr>
          <a:xfrm>
            <a:off x="233457"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48" name="Text Placeholder 46">
            <a:extLst>
              <a:ext uri="{FF2B5EF4-FFF2-40B4-BE49-F238E27FC236}">
                <a16:creationId xmlns:a16="http://schemas.microsoft.com/office/drawing/2014/main" id="{DD29B92B-5D6C-4077-8F1A-743E03C13A11}"/>
              </a:ext>
            </a:extLst>
          </p:cNvPr>
          <p:cNvSpPr>
            <a:spLocks noGrp="1"/>
          </p:cNvSpPr>
          <p:nvPr>
            <p:ph type="body" sz="quarter" idx="19" hasCustomPrompt="1"/>
          </p:nvPr>
        </p:nvSpPr>
        <p:spPr>
          <a:xfrm>
            <a:off x="3281457"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49" name="Text Placeholder 46">
            <a:extLst>
              <a:ext uri="{FF2B5EF4-FFF2-40B4-BE49-F238E27FC236}">
                <a16:creationId xmlns:a16="http://schemas.microsoft.com/office/drawing/2014/main" id="{13F3E81B-98F9-43EF-B142-E08146C84EC6}"/>
              </a:ext>
            </a:extLst>
          </p:cNvPr>
          <p:cNvSpPr>
            <a:spLocks noGrp="1"/>
          </p:cNvSpPr>
          <p:nvPr>
            <p:ph type="body" sz="quarter" idx="20" hasCustomPrompt="1"/>
          </p:nvPr>
        </p:nvSpPr>
        <p:spPr>
          <a:xfrm>
            <a:off x="6326144"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0" name="Text Placeholder 46">
            <a:extLst>
              <a:ext uri="{FF2B5EF4-FFF2-40B4-BE49-F238E27FC236}">
                <a16:creationId xmlns:a16="http://schemas.microsoft.com/office/drawing/2014/main" id="{DBC70D5F-BACB-4A84-A4D0-71ECD4393E28}"/>
              </a:ext>
            </a:extLst>
          </p:cNvPr>
          <p:cNvSpPr>
            <a:spLocks noGrp="1"/>
          </p:cNvSpPr>
          <p:nvPr>
            <p:ph type="body" sz="quarter" idx="21" hasCustomPrompt="1"/>
          </p:nvPr>
        </p:nvSpPr>
        <p:spPr>
          <a:xfrm>
            <a:off x="9374144"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 name="Title 1">
            <a:extLst>
              <a:ext uri="{FF2B5EF4-FFF2-40B4-BE49-F238E27FC236}">
                <a16:creationId xmlns:a16="http://schemas.microsoft.com/office/drawing/2014/main" id="{CDFE23D0-0FF0-42C6-B15F-A719DFDD52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4489751"/>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6053-655A-48C8-BE40-D6C0E22BE7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6A8A94-AB6D-43E4-96D8-3357D83DC8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BA96E3-453E-4FFA-AF89-76E7954426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EB8620-A76B-47DC-8139-E7306087A3D1}"/>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6" name="Footer Placeholder 5">
            <a:extLst>
              <a:ext uri="{FF2B5EF4-FFF2-40B4-BE49-F238E27FC236}">
                <a16:creationId xmlns:a16="http://schemas.microsoft.com/office/drawing/2014/main" id="{447AA17B-1FD3-4610-A9DF-51BC1AE459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FBB10A-3D04-4823-A3C6-71162DED233F}"/>
              </a:ext>
            </a:extLst>
          </p:cNvPr>
          <p:cNvSpPr>
            <a:spLocks noGrp="1"/>
          </p:cNvSpPr>
          <p:nvPr>
            <p:ph type="sldNum" sz="quarter" idx="12"/>
          </p:nvPr>
        </p:nvSpPr>
        <p:spPr/>
        <p:txBody>
          <a:bodyPr/>
          <a:lstStyle/>
          <a:p>
            <a:fld id="{3C7B62CF-DE66-4285-89E1-15E59A44FA00}" type="slidenum">
              <a:rPr lang="en-IN" smtClean="0"/>
              <a:t>‹#›</a:t>
            </a:fld>
            <a:endParaRPr lang="en-IN"/>
          </a:p>
        </p:txBody>
      </p:sp>
    </p:spTree>
    <p:extLst>
      <p:ext uri="{BB962C8B-B14F-4D97-AF65-F5344CB8AC3E}">
        <p14:creationId xmlns:p14="http://schemas.microsoft.com/office/powerpoint/2010/main" val="22225753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E95A-DDD0-47B7-A025-D7873F8BA6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046A83-C7A7-4623-BDBF-32C64284C4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99ADA1-5074-44E4-B8F4-03B1E0B90FD5}"/>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5" name="Footer Placeholder 4">
            <a:extLst>
              <a:ext uri="{FF2B5EF4-FFF2-40B4-BE49-F238E27FC236}">
                <a16:creationId xmlns:a16="http://schemas.microsoft.com/office/drawing/2014/main" id="{F4AA542D-F64D-48FB-8CC0-0B9FDB991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B18C9B-922E-4160-8936-92CAC3C51B45}"/>
              </a:ext>
            </a:extLst>
          </p:cNvPr>
          <p:cNvSpPr>
            <a:spLocks noGrp="1"/>
          </p:cNvSpPr>
          <p:nvPr>
            <p:ph type="sldNum" sz="quarter" idx="12"/>
          </p:nvPr>
        </p:nvSpPr>
        <p:spPr/>
        <p:txBody>
          <a:bodyPr/>
          <a:lstStyle/>
          <a:p>
            <a:fld id="{3C7B62CF-DE66-4285-89E1-15E59A44FA00}" type="slidenum">
              <a:rPr lang="en-IN" smtClean="0"/>
              <a:t>‹#›</a:t>
            </a:fld>
            <a:endParaRPr lang="en-IN"/>
          </a:p>
        </p:txBody>
      </p:sp>
    </p:spTree>
    <p:extLst>
      <p:ext uri="{BB962C8B-B14F-4D97-AF65-F5344CB8AC3E}">
        <p14:creationId xmlns:p14="http://schemas.microsoft.com/office/powerpoint/2010/main" val="14555679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459F-297D-4E7B-BF85-CDF0541439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B0DB03-153A-4F8E-A924-43F26250C1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05A876-8CB3-45C8-A648-709C0F134209}"/>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5" name="Footer Placeholder 4">
            <a:extLst>
              <a:ext uri="{FF2B5EF4-FFF2-40B4-BE49-F238E27FC236}">
                <a16:creationId xmlns:a16="http://schemas.microsoft.com/office/drawing/2014/main" id="{769592F6-2C01-4743-A5A5-2167E8B695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672B08-4148-4EC5-B664-03B824A17A49}"/>
              </a:ext>
            </a:extLst>
          </p:cNvPr>
          <p:cNvSpPr>
            <a:spLocks noGrp="1"/>
          </p:cNvSpPr>
          <p:nvPr>
            <p:ph type="sldNum" sz="quarter" idx="12"/>
          </p:nvPr>
        </p:nvSpPr>
        <p:spPr/>
        <p:txBody>
          <a:bodyPr/>
          <a:lstStyle/>
          <a:p>
            <a:fld id="{3C7B62CF-DE66-4285-89E1-15E59A44FA00}" type="slidenum">
              <a:rPr lang="en-IN" smtClean="0"/>
              <a:t>‹#›</a:t>
            </a:fld>
            <a:endParaRPr lang="en-IN"/>
          </a:p>
        </p:txBody>
      </p:sp>
    </p:spTree>
    <p:extLst>
      <p:ext uri="{BB962C8B-B14F-4D97-AF65-F5344CB8AC3E}">
        <p14:creationId xmlns:p14="http://schemas.microsoft.com/office/powerpoint/2010/main" val="1111225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8EC724-D7F1-4D7A-A876-DCF141BD8D9F}"/>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3" name="Footer Placeholder 2">
            <a:extLst>
              <a:ext uri="{FF2B5EF4-FFF2-40B4-BE49-F238E27FC236}">
                <a16:creationId xmlns:a16="http://schemas.microsoft.com/office/drawing/2014/main" id="{5F0D974B-92F5-4F63-A038-49829D01B9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F66427-0EAF-4B9C-BCED-A77AAB098270}"/>
              </a:ext>
            </a:extLst>
          </p:cNvPr>
          <p:cNvSpPr>
            <a:spLocks noGrp="1"/>
          </p:cNvSpPr>
          <p:nvPr>
            <p:ph type="sldNum" sz="quarter" idx="12"/>
          </p:nvPr>
        </p:nvSpPr>
        <p:spPr/>
        <p:txBody>
          <a:bodyPr/>
          <a:lstStyle/>
          <a:p>
            <a:fld id="{3C7B62CF-DE66-4285-89E1-15E59A44FA00}" type="slidenum">
              <a:rPr lang="en-IN" smtClean="0"/>
              <a:t>‹#›</a:t>
            </a:fld>
            <a:endParaRPr lang="en-IN"/>
          </a:p>
        </p:txBody>
      </p:sp>
    </p:spTree>
    <p:extLst>
      <p:ext uri="{BB962C8B-B14F-4D97-AF65-F5344CB8AC3E}">
        <p14:creationId xmlns:p14="http://schemas.microsoft.com/office/powerpoint/2010/main" val="51955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79517-43A8-463A-863D-BE54CAA37E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C799AF-5EC8-4CC9-8ADC-A3DEA65BE6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B541D0-01F9-4070-BF0D-6818EB27AA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22E434-A57D-4E16-A257-14E9116218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EE5D19-3C2C-4A4A-8197-761BFF372A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BC6918-F03F-4B2F-9D62-69F347D545F3}"/>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8" name="Footer Placeholder 7">
            <a:extLst>
              <a:ext uri="{FF2B5EF4-FFF2-40B4-BE49-F238E27FC236}">
                <a16:creationId xmlns:a16="http://schemas.microsoft.com/office/drawing/2014/main" id="{F8E90771-142D-44DF-B7C9-932BF70E48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395F6E-4E67-41EC-9052-02D6777A0304}"/>
              </a:ext>
            </a:extLst>
          </p:cNvPr>
          <p:cNvSpPr>
            <a:spLocks noGrp="1"/>
          </p:cNvSpPr>
          <p:nvPr>
            <p:ph type="sldNum" sz="quarter" idx="12"/>
          </p:nvPr>
        </p:nvSpPr>
        <p:spPr/>
        <p:txBody>
          <a:bodyPr/>
          <a:lstStyle/>
          <a:p>
            <a:fld id="{3C7B62CF-DE66-4285-89E1-15E59A44FA00}" type="slidenum">
              <a:rPr lang="en-IN" smtClean="0"/>
              <a:t>‹#›</a:t>
            </a:fld>
            <a:endParaRPr lang="en-IN"/>
          </a:p>
        </p:txBody>
      </p:sp>
    </p:spTree>
    <p:extLst>
      <p:ext uri="{BB962C8B-B14F-4D97-AF65-F5344CB8AC3E}">
        <p14:creationId xmlns:p14="http://schemas.microsoft.com/office/powerpoint/2010/main" val="123321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ing_Dark_Layout">
    <p:bg>
      <p:bgPr>
        <a:solidFill>
          <a:srgbClr val="010F0E"/>
        </a:solidFill>
        <a:effectLst/>
      </p:bgPr>
    </p:bg>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D6D3FC2F-9BA1-45BC-BEBD-8F9AE280B648}"/>
              </a:ext>
            </a:extLst>
          </p:cNvPr>
          <p:cNvSpPr/>
          <p:nvPr/>
        </p:nvSpPr>
        <p:spPr>
          <a:xfrm rot="16946663" flipH="1">
            <a:off x="1303110" y="3640714"/>
            <a:ext cx="1383746" cy="393392"/>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Isosceles Triangle 7">
            <a:extLst>
              <a:ext uri="{FF2B5EF4-FFF2-40B4-BE49-F238E27FC236}">
                <a16:creationId xmlns:a16="http://schemas.microsoft.com/office/drawing/2014/main" id="{4F30374A-B58F-45A1-BA35-CC2C37409CB6}"/>
              </a:ext>
            </a:extLst>
          </p:cNvPr>
          <p:cNvSpPr/>
          <p:nvPr/>
        </p:nvSpPr>
        <p:spPr>
          <a:xfrm rot="13234967" flipH="1">
            <a:off x="441904" y="3962302"/>
            <a:ext cx="1333348" cy="408262"/>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988F6E31-E110-4840-9E6A-8508A7B79B73}"/>
              </a:ext>
            </a:extLst>
          </p:cNvPr>
          <p:cNvSpPr/>
          <p:nvPr/>
        </p:nvSpPr>
        <p:spPr>
          <a:xfrm rot="15119541" flipH="1">
            <a:off x="822408" y="3658979"/>
            <a:ext cx="1383746" cy="393392"/>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48F7D5A4-1587-41AA-A903-E07A386B1E0D}"/>
              </a:ext>
            </a:extLst>
          </p:cNvPr>
          <p:cNvSpPr/>
          <p:nvPr/>
        </p:nvSpPr>
        <p:spPr>
          <a:xfrm rot="18881662" flipH="1">
            <a:off x="1725682" y="3858310"/>
            <a:ext cx="1383746" cy="393392"/>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D73C4D0-BAF3-4164-8A61-ADB46BA38280}"/>
              </a:ext>
            </a:extLst>
          </p:cNvPr>
          <p:cNvSpPr/>
          <p:nvPr/>
        </p:nvSpPr>
        <p:spPr>
          <a:xfrm>
            <a:off x="0" y="3883245"/>
            <a:ext cx="12192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FFEEDE1-8D65-4689-8D37-4C0E8E480834}"/>
              </a:ext>
            </a:extLst>
          </p:cNvPr>
          <p:cNvSpPr>
            <a:spLocks noGrp="1"/>
          </p:cNvSpPr>
          <p:nvPr>
            <p:ph type="title"/>
          </p:nvPr>
        </p:nvSpPr>
        <p:spPr>
          <a:xfrm>
            <a:off x="838200" y="4010680"/>
            <a:ext cx="105156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3598956F-6896-4538-A7CF-1530C0879448}"/>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4" name="Footer Placeholder 3">
            <a:extLst>
              <a:ext uri="{FF2B5EF4-FFF2-40B4-BE49-F238E27FC236}">
                <a16:creationId xmlns:a16="http://schemas.microsoft.com/office/drawing/2014/main"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1AE942-9270-4DCB-96A7-BB168EB1AE78}"/>
              </a:ext>
            </a:extLst>
          </p:cNvPr>
          <p:cNvSpPr>
            <a:spLocks noGrp="1"/>
          </p:cNvSpPr>
          <p:nvPr>
            <p:ph type="sldNum" sz="quarter" idx="12"/>
          </p:nvPr>
        </p:nvSpPr>
        <p:spPr/>
        <p:txBody>
          <a:bodyPr/>
          <a:lstStyle/>
          <a:p>
            <a:fld id="{3C7B62CF-DE66-4285-89E1-15E59A44FA00}" type="slidenum">
              <a:rPr lang="en-IN" smtClean="0"/>
              <a:t>‹#›</a:t>
            </a:fld>
            <a:endParaRPr lang="en-IN"/>
          </a:p>
        </p:txBody>
      </p:sp>
      <p:sp>
        <p:nvSpPr>
          <p:cNvPr id="17" name="Subtitle 2">
            <a:extLst>
              <a:ext uri="{FF2B5EF4-FFF2-40B4-BE49-F238E27FC236}">
                <a16:creationId xmlns:a16="http://schemas.microsoft.com/office/drawing/2014/main"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p14="http://schemas.microsoft.com/office/powerpoint/2010/main" val="427745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9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31"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 calcmode="lin" valueType="num">
                                      <p:cBhvr>
                                        <p:cTn id="16" dur="500" fill="hold"/>
                                        <p:tgtEl>
                                          <p:spTgt spid="9"/>
                                        </p:tgtEl>
                                        <p:attrNameLst>
                                          <p:attrName>style.rotation</p:attrName>
                                        </p:attrNameLst>
                                      </p:cBhvr>
                                      <p:tavLst>
                                        <p:tav tm="0">
                                          <p:val>
                                            <p:fltVal val="90"/>
                                          </p:val>
                                        </p:tav>
                                        <p:tav tm="100000">
                                          <p:val>
                                            <p:fltVal val="0"/>
                                          </p:val>
                                        </p:tav>
                                      </p:tavLst>
                                    </p:anim>
                                    <p:animEffect transition="in" filter="fade">
                                      <p:cBhvr>
                                        <p:cTn id="17" dur="500"/>
                                        <p:tgtEl>
                                          <p:spTgt spid="9"/>
                                        </p:tgtEl>
                                      </p:cBhvr>
                                    </p:animEffect>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 calcmode="lin" valueType="num">
                                      <p:cBhvr>
                                        <p:cTn id="23" dur="500" fill="hold"/>
                                        <p:tgtEl>
                                          <p:spTgt spid="7"/>
                                        </p:tgtEl>
                                        <p:attrNameLst>
                                          <p:attrName>style.rotation</p:attrName>
                                        </p:attrNameLst>
                                      </p:cBhvr>
                                      <p:tavLst>
                                        <p:tav tm="0">
                                          <p:val>
                                            <p:fltVal val="90"/>
                                          </p:val>
                                        </p:tav>
                                        <p:tav tm="100000">
                                          <p:val>
                                            <p:fltVal val="0"/>
                                          </p:val>
                                        </p:tav>
                                      </p:tavLst>
                                    </p:anim>
                                    <p:animEffect transition="in" filter="fade">
                                      <p:cBhvr>
                                        <p:cTn id="24" dur="500"/>
                                        <p:tgtEl>
                                          <p:spTgt spid="7"/>
                                        </p:tgtEl>
                                      </p:cBhvr>
                                    </p:animEffect>
                                  </p:childTnLst>
                                </p:cTn>
                              </p:par>
                            </p:childTnLst>
                          </p:cTn>
                        </p:par>
                        <p:par>
                          <p:cTn id="25" fill="hold">
                            <p:stCondLst>
                              <p:cond delay="1500"/>
                            </p:stCondLst>
                            <p:childTnLst>
                              <p:par>
                                <p:cTn id="26" presetID="31"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 calcmode="lin" valueType="num">
                                      <p:cBhvr>
                                        <p:cTn id="30" dur="500" fill="hold"/>
                                        <p:tgtEl>
                                          <p:spTgt spid="10"/>
                                        </p:tgtEl>
                                        <p:attrNameLst>
                                          <p:attrName>style.rotation</p:attrName>
                                        </p:attrNameLst>
                                      </p:cBhvr>
                                      <p:tavLst>
                                        <p:tav tm="0">
                                          <p:val>
                                            <p:fltVal val="90"/>
                                          </p:val>
                                        </p:tav>
                                        <p:tav tm="100000">
                                          <p:val>
                                            <p:fltVal val="0"/>
                                          </p:val>
                                        </p:tav>
                                      </p:tavLst>
                                    </p:anim>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MASTER_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6DBD-A819-4766-9F72-BFE553A54BFC}"/>
              </a:ext>
            </a:extLst>
          </p:cNvPr>
          <p:cNvSpPr>
            <a:spLocks noGrp="1"/>
          </p:cNvSpPr>
          <p:nvPr>
            <p:ph type="title"/>
          </p:nvPr>
        </p:nvSpPr>
        <p:spPr>
          <a:xfrm>
            <a:off x="838200" y="996809"/>
            <a:ext cx="6438900" cy="1325563"/>
          </a:xfrm>
        </p:spPr>
        <p:txBody>
          <a:bodyPr/>
          <a:lstStyle>
            <a:lvl1pPr>
              <a:defRPr b="1">
                <a:solidFill>
                  <a:srgbClr val="010F0E"/>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4CC99273-778A-4118-9367-79732E4A768D}"/>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15" name="Text Placeholder 14">
            <a:extLst>
              <a:ext uri="{FF2B5EF4-FFF2-40B4-BE49-F238E27FC236}">
                <a16:creationId xmlns:a16="http://schemas.microsoft.com/office/drawing/2014/main" id="{E662688D-28CA-4B6C-A566-B55C0440041E}"/>
              </a:ext>
            </a:extLst>
          </p:cNvPr>
          <p:cNvSpPr>
            <a:spLocks noGrp="1"/>
          </p:cNvSpPr>
          <p:nvPr>
            <p:ph type="body" sz="quarter" idx="14"/>
          </p:nvPr>
        </p:nvSpPr>
        <p:spPr>
          <a:xfrm>
            <a:off x="901707" y="2483959"/>
            <a:ext cx="6375393"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a:t>Click to edit Master text styles</a:t>
            </a:r>
          </a:p>
        </p:txBody>
      </p:sp>
      <p:pic>
        <p:nvPicPr>
          <p:cNvPr id="164" name="Graphic 163">
            <a:extLst>
              <a:ext uri="{FF2B5EF4-FFF2-40B4-BE49-F238E27FC236}">
                <a16:creationId xmlns:a16="http://schemas.microsoft.com/office/drawing/2014/main" id="{AC3E733B-3BD8-45D9-AFF3-F33D16BDC675}"/>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1118" r="12732" b="11521"/>
          <a:stretch/>
        </p:blipFill>
        <p:spPr>
          <a:xfrm>
            <a:off x="7544481" y="0"/>
            <a:ext cx="4610186" cy="6892798"/>
          </a:xfrm>
          <a:prstGeom prst="rect">
            <a:avLst/>
          </a:prstGeom>
        </p:spPr>
      </p:pic>
      <p:pic>
        <p:nvPicPr>
          <p:cNvPr id="162" name="Graphic 161">
            <a:extLst>
              <a:ext uri="{FF2B5EF4-FFF2-40B4-BE49-F238E27FC236}">
                <a16:creationId xmlns:a16="http://schemas.microsoft.com/office/drawing/2014/main" id="{59184293-A429-483E-ADBB-C70680115318}"/>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972"/>
          <a:stretch/>
        </p:blipFill>
        <p:spPr>
          <a:xfrm>
            <a:off x="8221462" y="1013148"/>
            <a:ext cx="3933204" cy="5860796"/>
          </a:xfrm>
          <a:prstGeom prst="rect">
            <a:avLst/>
          </a:prstGeom>
        </p:spPr>
      </p:pic>
      <p:sp>
        <p:nvSpPr>
          <p:cNvPr id="8" name="Footer Placeholder 3">
            <a:extLst>
              <a:ext uri="{FF2B5EF4-FFF2-40B4-BE49-F238E27FC236}">
                <a16:creationId xmlns:a16="http://schemas.microsoft.com/office/drawing/2014/main" id="{83E91401-8550-4261-896F-F2AA6E7F28A8}"/>
              </a:ext>
            </a:extLst>
          </p:cNvPr>
          <p:cNvSpPr>
            <a:spLocks noGrp="1"/>
          </p:cNvSpPr>
          <p:nvPr>
            <p:ph type="ftr" sz="quarter" idx="11"/>
          </p:nvPr>
        </p:nvSpPr>
        <p:spPr>
          <a:xfrm>
            <a:off x="4038600" y="6356350"/>
            <a:ext cx="4114800" cy="365125"/>
          </a:xfrm>
        </p:spPr>
        <p:txBody>
          <a:bodyPr/>
          <a:lstStyle/>
          <a:p>
            <a:endParaRPr lang="en-IN"/>
          </a:p>
        </p:txBody>
      </p:sp>
    </p:spTree>
    <p:extLst>
      <p:ext uri="{BB962C8B-B14F-4D97-AF65-F5344CB8AC3E}">
        <p14:creationId xmlns:p14="http://schemas.microsoft.com/office/powerpoint/2010/main" val="19923071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500"/>
                                        <p:tgtEl>
                                          <p:spTgt spid="1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2"/>
                                        </p:tgtEl>
                                        <p:attrNameLst>
                                          <p:attrName>style.visibility</p:attrName>
                                        </p:attrNameLst>
                                      </p:cBhvr>
                                      <p:to>
                                        <p:strVal val="visible"/>
                                      </p:to>
                                    </p:set>
                                    <p:animEffect transition="in" filter="fade">
                                      <p:cBhvr>
                                        <p:cTn id="11"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ing Sub_Layout">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67B065FB-9C3A-4E31-B232-ABA7525CBD77}"/>
              </a:ext>
            </a:extLst>
          </p:cNvPr>
          <p:cNvSpPr/>
          <p:nvPr/>
        </p:nvSpPr>
        <p:spPr>
          <a:xfrm rot="10294866">
            <a:off x="9195938" y="2846520"/>
            <a:ext cx="2078620" cy="61327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Isosceles Triangle 7">
            <a:extLst>
              <a:ext uri="{FF2B5EF4-FFF2-40B4-BE49-F238E27FC236}">
                <a16:creationId xmlns:a16="http://schemas.microsoft.com/office/drawing/2014/main" id="{79006805-3E10-427F-998F-48BA748DDC5F}"/>
              </a:ext>
            </a:extLst>
          </p:cNvPr>
          <p:cNvSpPr/>
          <p:nvPr/>
        </p:nvSpPr>
        <p:spPr>
          <a:xfrm rot="14006562">
            <a:off x="8620176" y="4180145"/>
            <a:ext cx="2078620" cy="61327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7D15DA48-6924-4DDE-B0FD-1054DF86F011}"/>
              </a:ext>
            </a:extLst>
          </p:cNvPr>
          <p:cNvSpPr/>
          <p:nvPr/>
        </p:nvSpPr>
        <p:spPr>
          <a:xfrm rot="12121988">
            <a:off x="9124468" y="3589505"/>
            <a:ext cx="2078620" cy="61327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119228F7-CD6D-40BA-9BE5-0B537CD7A9C7}"/>
              </a:ext>
            </a:extLst>
          </p:cNvPr>
          <p:cNvSpPr/>
          <p:nvPr/>
        </p:nvSpPr>
        <p:spPr>
          <a:xfrm rot="8359867">
            <a:off x="8907528" y="2164566"/>
            <a:ext cx="2078620" cy="61327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453461E-406D-481D-9134-5AF03435206D}"/>
              </a:ext>
            </a:extLst>
          </p:cNvPr>
          <p:cNvSpPr/>
          <p:nvPr/>
        </p:nvSpPr>
        <p:spPr>
          <a:xfrm>
            <a:off x="1024839" y="1930400"/>
            <a:ext cx="9044887"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83E85F10-7EFD-4DC0-8528-B6765A37FAC9}"/>
              </a:ext>
            </a:extLst>
          </p:cNvPr>
          <p:cNvSpPr>
            <a:spLocks noGrp="1"/>
          </p:cNvSpPr>
          <p:nvPr>
            <p:ph type="title"/>
          </p:nvPr>
        </p:nvSpPr>
        <p:spPr>
          <a:xfrm>
            <a:off x="812324" y="365125"/>
            <a:ext cx="9044887"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4CF7CD23-5403-44E1-AD5C-CCB4A7250706}"/>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4" name="Footer Placeholder 3">
            <a:extLst>
              <a:ext uri="{FF2B5EF4-FFF2-40B4-BE49-F238E27FC236}">
                <a16:creationId xmlns:a16="http://schemas.microsoft.com/office/drawing/2014/main" id="{73DCA1AA-70AC-444C-B5B4-1C39EC10E5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77FDC5-09F9-4045-B251-FB5548AD1C3D}"/>
              </a:ext>
            </a:extLst>
          </p:cNvPr>
          <p:cNvSpPr>
            <a:spLocks noGrp="1"/>
          </p:cNvSpPr>
          <p:nvPr>
            <p:ph type="sldNum" sz="quarter" idx="12"/>
          </p:nvPr>
        </p:nvSpPr>
        <p:spPr/>
        <p:txBody>
          <a:bodyPr/>
          <a:lstStyle/>
          <a:p>
            <a:fld id="{3C7B62CF-DE66-4285-89E1-15E59A44FA00}" type="slidenum">
              <a:rPr lang="en-IN" smtClean="0"/>
              <a:t>‹#›</a:t>
            </a:fld>
            <a:endParaRPr lang="en-IN"/>
          </a:p>
        </p:txBody>
      </p:sp>
      <p:sp>
        <p:nvSpPr>
          <p:cNvPr id="11" name="Content Placeholder 6">
            <a:extLst>
              <a:ext uri="{FF2B5EF4-FFF2-40B4-BE49-F238E27FC236}">
                <a16:creationId xmlns:a16="http://schemas.microsoft.com/office/drawing/2014/main" id="{33A119E5-4A5A-4CAC-8869-41975B83DF5A}"/>
              </a:ext>
            </a:extLst>
          </p:cNvPr>
          <p:cNvSpPr>
            <a:spLocks noGrp="1"/>
          </p:cNvSpPr>
          <p:nvPr>
            <p:ph sz="quarter" idx="13"/>
          </p:nvPr>
        </p:nvSpPr>
        <p:spPr>
          <a:xfrm>
            <a:off x="838200" y="1930400"/>
            <a:ext cx="9044887"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a16="http://schemas.microsoft.com/office/drawing/2014/main" id="{AE4112E8-9749-4C60-AE8B-334887AC4EA4}"/>
              </a:ext>
            </a:extLst>
          </p:cNvPr>
          <p:cNvSpPr/>
          <p:nvPr/>
        </p:nvSpPr>
        <p:spPr>
          <a:xfrm>
            <a:off x="9722139" y="1930400"/>
            <a:ext cx="386980"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3027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90"/>
                                          </p:val>
                                        </p:tav>
                                        <p:tav tm="100000">
                                          <p:val>
                                            <p:fltVal val="0"/>
                                          </p:val>
                                        </p:tav>
                                      </p:tavLst>
                                    </p:anim>
                                    <p:animEffect transition="in" filter="fade">
                                      <p:cBhvr>
                                        <p:cTn id="10" dur="500"/>
                                        <p:tgtEl>
                                          <p:spTgt spid="10"/>
                                        </p:tgtEl>
                                      </p:cBhvr>
                                    </p:animEffect>
                                  </p:childTnLst>
                                </p:cTn>
                              </p:par>
                            </p:childTnLst>
                          </p:cTn>
                        </p:par>
                        <p:par>
                          <p:cTn id="11" fill="hold">
                            <p:stCondLst>
                              <p:cond delay="500"/>
                            </p:stCondLst>
                            <p:childTnLst>
                              <p:par>
                                <p:cTn id="12" presetID="3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 calcmode="lin" valueType="num">
                                      <p:cBhvr>
                                        <p:cTn id="16" dur="500" fill="hold"/>
                                        <p:tgtEl>
                                          <p:spTgt spid="7"/>
                                        </p:tgtEl>
                                        <p:attrNameLst>
                                          <p:attrName>style.rotation</p:attrName>
                                        </p:attrNameLst>
                                      </p:cBhvr>
                                      <p:tavLst>
                                        <p:tav tm="0">
                                          <p:val>
                                            <p:fltVal val="90"/>
                                          </p:val>
                                        </p:tav>
                                        <p:tav tm="100000">
                                          <p:val>
                                            <p:fltVal val="0"/>
                                          </p:val>
                                        </p:tav>
                                      </p:tavLst>
                                    </p:anim>
                                    <p:animEffect transition="in" filter="fade">
                                      <p:cBhvr>
                                        <p:cTn id="17" dur="500"/>
                                        <p:tgtEl>
                                          <p:spTgt spid="7"/>
                                        </p:tgtEl>
                                      </p:cBhvr>
                                    </p:animEffect>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 calcmode="lin" valueType="num">
                                      <p:cBhvr>
                                        <p:cTn id="23" dur="500" fill="hold"/>
                                        <p:tgtEl>
                                          <p:spTgt spid="9"/>
                                        </p:tgtEl>
                                        <p:attrNameLst>
                                          <p:attrName>style.rotation</p:attrName>
                                        </p:attrNameLst>
                                      </p:cBhvr>
                                      <p:tavLst>
                                        <p:tav tm="0">
                                          <p:val>
                                            <p:fltVal val="90"/>
                                          </p:val>
                                        </p:tav>
                                        <p:tav tm="100000">
                                          <p:val>
                                            <p:fltVal val="0"/>
                                          </p:val>
                                        </p:tav>
                                      </p:tavLst>
                                    </p:anim>
                                    <p:animEffect transition="in" filter="fade">
                                      <p:cBhvr>
                                        <p:cTn id="24" dur="500"/>
                                        <p:tgtEl>
                                          <p:spTgt spid="9"/>
                                        </p:tgtEl>
                                      </p:cBhvr>
                                    </p:animEffect>
                                  </p:childTnLst>
                                </p:cTn>
                              </p:par>
                            </p:childTnLst>
                          </p:cTn>
                        </p:par>
                        <p:par>
                          <p:cTn id="25" fill="hold">
                            <p:stCondLst>
                              <p:cond delay="1500"/>
                            </p:stCondLst>
                            <p:childTnLst>
                              <p:par>
                                <p:cTn id="26" presetID="31"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 calcmode="lin" valueType="num">
                                      <p:cBhvr>
                                        <p:cTn id="30" dur="500" fill="hold"/>
                                        <p:tgtEl>
                                          <p:spTgt spid="8"/>
                                        </p:tgtEl>
                                        <p:attrNameLst>
                                          <p:attrName>style.rotation</p:attrName>
                                        </p:attrNameLst>
                                      </p:cBhvr>
                                      <p:tavLst>
                                        <p:tav tm="0">
                                          <p:val>
                                            <p:fltVal val="90"/>
                                          </p:val>
                                        </p:tav>
                                        <p:tav tm="100000">
                                          <p:val>
                                            <p:fltVal val="0"/>
                                          </p:val>
                                        </p:tav>
                                      </p:tavLst>
                                    </p:anim>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etailed MASTER_MIX_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48EE7EF-FB5B-4DA3-A6FA-CBD4E43E22AC}"/>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4" name="Footer Placeholder 3">
            <a:extLst>
              <a:ext uri="{FF2B5EF4-FFF2-40B4-BE49-F238E27FC236}">
                <a16:creationId xmlns:a16="http://schemas.microsoft.com/office/drawing/2014/main" id="{312AA6B6-1EC1-4E1C-B4F8-A80A4616FE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EF7A31-542F-4FFE-90E7-A6D8D2E686D3}"/>
              </a:ext>
            </a:extLst>
          </p:cNvPr>
          <p:cNvSpPr>
            <a:spLocks noGrp="1"/>
          </p:cNvSpPr>
          <p:nvPr>
            <p:ph type="sldNum" sz="quarter" idx="12"/>
          </p:nvPr>
        </p:nvSpPr>
        <p:spPr/>
        <p:txBody>
          <a:bodyPr/>
          <a:lstStyle/>
          <a:p>
            <a:fld id="{3C7B62CF-DE66-4285-89E1-15E59A44FA00}" type="slidenum">
              <a:rPr lang="en-IN" smtClean="0"/>
              <a:t>‹#›</a:t>
            </a:fld>
            <a:endParaRPr lang="en-IN"/>
          </a:p>
        </p:txBody>
      </p:sp>
      <p:sp>
        <p:nvSpPr>
          <p:cNvPr id="8" name="Title 1">
            <a:extLst>
              <a:ext uri="{FF2B5EF4-FFF2-40B4-BE49-F238E27FC236}">
                <a16:creationId xmlns:a16="http://schemas.microsoft.com/office/drawing/2014/main" id="{53E2A135-FEFF-4C8B-B393-AD3A15727353}"/>
              </a:ext>
            </a:extLst>
          </p:cNvPr>
          <p:cNvSpPr>
            <a:spLocks noGrp="1"/>
          </p:cNvSpPr>
          <p:nvPr>
            <p:ph type="title"/>
          </p:nvPr>
        </p:nvSpPr>
        <p:spPr>
          <a:xfrm>
            <a:off x="365125" y="260350"/>
            <a:ext cx="11512550" cy="517734"/>
          </a:xfrm>
        </p:spPr>
        <p:txBody>
          <a:bodyPr>
            <a:normAutofit/>
          </a:bodyPr>
          <a:lstStyle>
            <a:lvl1pPr>
              <a:defRPr sz="1800"/>
            </a:lvl1pPr>
          </a:lstStyle>
          <a:p>
            <a:r>
              <a:rPr lang="en-US"/>
              <a:t>Click to edit Master title style</a:t>
            </a:r>
            <a:endParaRPr lang="en-IN" dirty="0"/>
          </a:p>
        </p:txBody>
      </p:sp>
      <p:sp>
        <p:nvSpPr>
          <p:cNvPr id="6" name="Content Placeholder 5">
            <a:extLst>
              <a:ext uri="{FF2B5EF4-FFF2-40B4-BE49-F238E27FC236}">
                <a16:creationId xmlns:a16="http://schemas.microsoft.com/office/drawing/2014/main" id="{C61A5B68-620C-4506-9D39-44CAF598304F}"/>
              </a:ext>
            </a:extLst>
          </p:cNvPr>
          <p:cNvSpPr>
            <a:spLocks noGrp="1"/>
          </p:cNvSpPr>
          <p:nvPr>
            <p:ph sz="quarter" idx="13"/>
          </p:nvPr>
        </p:nvSpPr>
        <p:spPr>
          <a:xfrm>
            <a:off x="365125" y="879475"/>
            <a:ext cx="11512550" cy="5324475"/>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841282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R_Separator_Layout">
    <p:spTree>
      <p:nvGrpSpPr>
        <p:cNvPr id="1" name=""/>
        <p:cNvGrpSpPr/>
        <p:nvPr/>
      </p:nvGrpSpPr>
      <p:grpSpPr>
        <a:xfrm>
          <a:off x="0" y="0"/>
          <a:ext cx="0" cy="0"/>
          <a:chOff x="0" y="0"/>
          <a:chExt cx="0" cy="0"/>
        </a:xfrm>
      </p:grpSpPr>
      <p:sp>
        <p:nvSpPr>
          <p:cNvPr id="9" name="Isosceles Triangle 8">
            <a:extLst>
              <a:ext uri="{FF2B5EF4-FFF2-40B4-BE49-F238E27FC236}">
                <a16:creationId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3C7B62CF-DE66-4285-89E1-15E59A44FA00}" type="slidenum">
              <a:rPr lang="en-IN" smtClean="0"/>
              <a:t>‹#›</a:t>
            </a:fld>
            <a:endParaRPr lang="en-IN"/>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1" name="Rectangle 10">
            <a:extLst>
              <a:ext uri="{FF2B5EF4-FFF2-40B4-BE49-F238E27FC236}">
                <a16:creationId xmlns:a16="http://schemas.microsoft.com/office/drawing/2014/main" id="{16A33C2C-0513-4AF6-8AEF-CC4EFF6EF0DA}"/>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55186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R_Layout">
    <p:spTree>
      <p:nvGrpSpPr>
        <p:cNvPr id="1" name=""/>
        <p:cNvGrpSpPr/>
        <p:nvPr/>
      </p:nvGrpSpPr>
      <p:grpSpPr>
        <a:xfrm>
          <a:off x="0" y="0"/>
          <a:ext cx="0" cy="0"/>
          <a:chOff x="0" y="0"/>
          <a:chExt cx="0" cy="0"/>
        </a:xfrm>
      </p:grpSpPr>
      <p:sp>
        <p:nvSpPr>
          <p:cNvPr id="9" name="Isosceles Triangle 8">
            <a:extLst>
              <a:ext uri="{FF2B5EF4-FFF2-40B4-BE49-F238E27FC236}">
                <a16:creationId xmlns:a16="http://schemas.microsoft.com/office/drawing/2014/main" id="{26B62339-2041-45A3-BBC7-76CBE3345111}"/>
              </a:ext>
            </a:extLst>
          </p:cNvPr>
          <p:cNvSpPr/>
          <p:nvPr/>
        </p:nvSpPr>
        <p:spPr>
          <a:xfrm rot="16200000">
            <a:off x="10834487" y="5503014"/>
            <a:ext cx="2092573" cy="61739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D14E42C2-25A7-40EE-9C58-1D6BF0A1E567}"/>
              </a:ext>
            </a:extLst>
          </p:cNvPr>
          <p:cNvSpPr/>
          <p:nvPr/>
        </p:nvSpPr>
        <p:spPr>
          <a:xfrm rot="16200000">
            <a:off x="10837016" y="5503014"/>
            <a:ext cx="2092573" cy="61739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3C7B62CF-DE66-4285-89E1-15E59A44FA00}" type="slidenum">
              <a:rPr lang="en-IN" smtClean="0"/>
              <a:t>‹#›</a:t>
            </a:fld>
            <a:endParaRPr lang="en-IN"/>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21660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R_Flag_Layout">
    <p:spTree>
      <p:nvGrpSpPr>
        <p:cNvPr id="1" name=""/>
        <p:cNvGrpSpPr/>
        <p:nvPr/>
      </p:nvGrpSpPr>
      <p:grpSpPr>
        <a:xfrm>
          <a:off x="0" y="0"/>
          <a:ext cx="0" cy="0"/>
          <a:chOff x="0" y="0"/>
          <a:chExt cx="0" cy="0"/>
        </a:xfrm>
      </p:grpSpPr>
      <p:sp>
        <p:nvSpPr>
          <p:cNvPr id="10" name="Isosceles Triangle 9">
            <a:extLst>
              <a:ext uri="{FF2B5EF4-FFF2-40B4-BE49-F238E27FC236}">
                <a16:creationId xmlns:a16="http://schemas.microsoft.com/office/drawing/2014/main"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D8F4273C-2F70-41FC-AB94-A9C9B7211231}" type="datetimeFigureOut">
              <a:rPr lang="en-IN" smtClean="0"/>
              <a:t>25-05-2022</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3C7B62CF-DE66-4285-89E1-15E59A44FA00}" type="slidenum">
              <a:rPr lang="en-IN" smtClean="0"/>
              <a:t>‹#›</a:t>
            </a:fld>
            <a:endParaRPr lang="en-IN"/>
          </a:p>
        </p:txBody>
      </p:sp>
      <p:sp>
        <p:nvSpPr>
          <p:cNvPr id="6" name="Rectangle 5">
            <a:extLst>
              <a:ext uri="{FF2B5EF4-FFF2-40B4-BE49-F238E27FC236}">
                <a16:creationId xmlns:a16="http://schemas.microsoft.com/office/drawing/2014/main"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 Placeholder 15">
            <a:extLst>
              <a:ext uri="{FF2B5EF4-FFF2-40B4-BE49-F238E27FC236}">
                <a16:creationId xmlns:a16="http://schemas.microsoft.com/office/drawing/2014/main" id="{8CF7E567-62DE-4C6D-B9FC-2DC311E50D81}"/>
              </a:ext>
            </a:extLst>
          </p:cNvPr>
          <p:cNvSpPr>
            <a:spLocks noGrp="1"/>
          </p:cNvSpPr>
          <p:nvPr>
            <p:ph type="body" sz="quarter" idx="13"/>
          </p:nvPr>
        </p:nvSpPr>
        <p:spPr>
          <a:xfrm>
            <a:off x="4038601" y="356656"/>
            <a:ext cx="73152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a:t>Click to edit Master text styles</a:t>
            </a:r>
          </a:p>
        </p:txBody>
      </p:sp>
    </p:spTree>
    <p:extLst>
      <p:ext uri="{BB962C8B-B14F-4D97-AF65-F5344CB8AC3E}">
        <p14:creationId xmlns:p14="http://schemas.microsoft.com/office/powerpoint/2010/main" val="410068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B3D82A-F7D7-424F-B74E-5883CA6B7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0CC65DCD-8C44-4BA2-8E42-964B7DB23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367B01-00F1-46B4-B4B4-483536FA4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273C-2F70-41FC-AB94-A9C9B7211231}" type="datetimeFigureOut">
              <a:rPr lang="en-IN" smtClean="0"/>
              <a:t>25-05-2022</a:t>
            </a:fld>
            <a:endParaRPr lang="en-IN"/>
          </a:p>
        </p:txBody>
      </p:sp>
      <p:sp>
        <p:nvSpPr>
          <p:cNvPr id="5" name="Footer Placeholder 4">
            <a:extLst>
              <a:ext uri="{FF2B5EF4-FFF2-40B4-BE49-F238E27FC236}">
                <a16:creationId xmlns:a16="http://schemas.microsoft.com/office/drawing/2014/main" id="{7FF736F5-BFBB-42F2-A0F3-385668E31B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A6234B-EDD7-4E14-856E-8BBCD9602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B62CF-DE66-4285-89E1-15E59A44FA00}" type="slidenum">
              <a:rPr lang="en-IN" smtClean="0"/>
              <a:t>‹#›</a:t>
            </a:fld>
            <a:endParaRPr lang="en-IN"/>
          </a:p>
        </p:txBody>
      </p:sp>
      <p:grpSp>
        <p:nvGrpSpPr>
          <p:cNvPr id="7" name="Group 6">
            <a:extLst>
              <a:ext uri="{FF2B5EF4-FFF2-40B4-BE49-F238E27FC236}">
                <a16:creationId xmlns:a16="http://schemas.microsoft.com/office/drawing/2014/main" id="{22F770BE-EB76-454A-8B5A-FA6A5991E4B3}"/>
              </a:ext>
            </a:extLst>
          </p:cNvPr>
          <p:cNvGrpSpPr/>
          <p:nvPr/>
        </p:nvGrpSpPr>
        <p:grpSpPr>
          <a:xfrm>
            <a:off x="10925402" y="136525"/>
            <a:ext cx="1095434" cy="407431"/>
            <a:chOff x="4819517" y="2883145"/>
            <a:chExt cx="2688941" cy="1000113"/>
          </a:xfrm>
        </p:grpSpPr>
        <p:grpSp>
          <p:nvGrpSpPr>
            <p:cNvPr id="8" name="Group 7">
              <a:extLst>
                <a:ext uri="{FF2B5EF4-FFF2-40B4-BE49-F238E27FC236}">
                  <a16:creationId xmlns:a16="http://schemas.microsoft.com/office/drawing/2014/main" id="{8DA63ED4-CDE2-4B71-B9A2-E3E47F1ABEB3}"/>
                </a:ext>
              </a:extLst>
            </p:cNvPr>
            <p:cNvGrpSpPr/>
            <p:nvPr userDrawn="1"/>
          </p:nvGrpSpPr>
          <p:grpSpPr>
            <a:xfrm>
              <a:off x="4819517" y="2883145"/>
              <a:ext cx="664917" cy="914557"/>
              <a:chOff x="4819517" y="2883145"/>
              <a:chExt cx="664917" cy="914557"/>
            </a:xfrm>
          </p:grpSpPr>
          <p:sp>
            <p:nvSpPr>
              <p:cNvPr id="11" name="Isosceles Triangle 10">
                <a:extLst>
                  <a:ext uri="{FF2B5EF4-FFF2-40B4-BE49-F238E27FC236}">
                    <a16:creationId xmlns:a16="http://schemas.microsoft.com/office/drawing/2014/main" id="{566A7D0E-67BA-4705-84B0-1C9F69D10D22}"/>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Isosceles Triangle 11">
                <a:extLst>
                  <a:ext uri="{FF2B5EF4-FFF2-40B4-BE49-F238E27FC236}">
                    <a16:creationId xmlns:a16="http://schemas.microsoft.com/office/drawing/2014/main" id="{401BF509-3093-4F85-9A10-89790DD33278}"/>
                  </a:ext>
                </a:extLst>
              </p:cNvPr>
              <p:cNvSpPr/>
              <p:nvPr userDrawn="1"/>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Isosceles Triangle 12">
                <a:extLst>
                  <a:ext uri="{FF2B5EF4-FFF2-40B4-BE49-F238E27FC236}">
                    <a16:creationId xmlns:a16="http://schemas.microsoft.com/office/drawing/2014/main" id="{BF3C98C3-8D49-4CE1-BA0A-2D3E0EA75118}"/>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Isosceles Triangle 13">
                <a:extLst>
                  <a:ext uri="{FF2B5EF4-FFF2-40B4-BE49-F238E27FC236}">
                    <a16:creationId xmlns:a16="http://schemas.microsoft.com/office/drawing/2014/main" id="{E4C67057-EF55-412E-950E-15356799E254}"/>
                  </a:ext>
                </a:extLst>
              </p:cNvPr>
              <p:cNvSpPr/>
              <p:nvPr userDrawn="1"/>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9" name="TextBox 8">
              <a:extLst>
                <a:ext uri="{FF2B5EF4-FFF2-40B4-BE49-F238E27FC236}">
                  <a16:creationId xmlns:a16="http://schemas.microsoft.com/office/drawing/2014/main" id="{296FB7C1-4E50-4CE1-87E3-D73124E9FD88}"/>
                </a:ext>
              </a:extLst>
            </p:cNvPr>
            <p:cNvSpPr txBox="1"/>
            <p:nvPr userDrawn="1"/>
          </p:nvSpPr>
          <p:spPr>
            <a:xfrm>
              <a:off x="5178232" y="3203314"/>
              <a:ext cx="2330226" cy="679944"/>
            </a:xfrm>
            <a:prstGeom prst="rect">
              <a:avLst/>
            </a:prstGeom>
            <a:noFill/>
          </p:spPr>
          <p:txBody>
            <a:bodyPr wrap="none" rtlCol="0">
              <a:spAutoFit/>
            </a:bodyPr>
            <a:lstStyle/>
            <a:p>
              <a:r>
                <a:rPr lang="en-US" sz="1200" b="1" kern="0" spc="0" baseline="0" dirty="0">
                  <a:solidFill>
                    <a:srgbClr val="F15A22"/>
                  </a:solidFill>
                  <a:latin typeface="Trajan Pro" panose="02020502050506020301" pitchFamily="18" charset="0"/>
                </a:rPr>
                <a:t>C</a:t>
              </a:r>
              <a:r>
                <a:rPr lang="en-US" sz="900" b="1" kern="0" spc="0" baseline="0" dirty="0">
                  <a:solidFill>
                    <a:srgbClr val="F15A22"/>
                  </a:solidFill>
                  <a:latin typeface="Trajan Pro" panose="02020502050506020301" pitchFamily="18" charset="0"/>
                </a:rPr>
                <a:t>AREER</a:t>
              </a:r>
              <a:r>
                <a:rPr lang="en-US" sz="900" b="1" kern="0" spc="0" baseline="0" dirty="0">
                  <a:solidFill>
                    <a:srgbClr val="085099"/>
                  </a:solidFill>
                  <a:latin typeface="Trajan Pro" panose="02020502050506020301" pitchFamily="18" charset="0"/>
                </a:rPr>
                <a:t>ERA</a:t>
              </a:r>
              <a:endParaRPr lang="en-IN" sz="1050" b="1" kern="0" spc="0" baseline="0" dirty="0">
                <a:solidFill>
                  <a:srgbClr val="085099"/>
                </a:solidFill>
                <a:latin typeface="Trajan Pro" panose="02020502050506020301" pitchFamily="18" charset="0"/>
              </a:endParaRPr>
            </a:p>
          </p:txBody>
        </p:sp>
        <p:sp>
          <p:nvSpPr>
            <p:cNvPr id="10" name="TextBox 9">
              <a:extLst>
                <a:ext uri="{FF2B5EF4-FFF2-40B4-BE49-F238E27FC236}">
                  <a16:creationId xmlns:a16="http://schemas.microsoft.com/office/drawing/2014/main" id="{A5273E80-05C6-4EB2-BFD5-0D41AEA6F4A9}"/>
                </a:ext>
              </a:extLst>
            </p:cNvPr>
            <p:cNvSpPr txBox="1"/>
            <p:nvPr userDrawn="1"/>
          </p:nvSpPr>
          <p:spPr>
            <a:xfrm>
              <a:off x="7130800" y="3218759"/>
              <a:ext cx="143275" cy="377746"/>
            </a:xfrm>
            <a:prstGeom prst="rect">
              <a:avLst/>
            </a:prstGeom>
            <a:noFill/>
          </p:spPr>
          <p:txBody>
            <a:bodyPr wrap="square" rtlCol="0">
              <a:spAutoFit/>
            </a:bodyPr>
            <a:lstStyle/>
            <a:p>
              <a:r>
                <a:rPr lang="en-US" sz="400" b="1" kern="0" spc="0" baseline="0" dirty="0">
                  <a:solidFill>
                    <a:schemeClr val="bg1">
                      <a:lumMod val="10000"/>
                    </a:schemeClr>
                  </a:solidFill>
                  <a:latin typeface="Calibri Light" panose="020F0302020204030204" pitchFamily="34" charset="0"/>
                  <a:cs typeface="Calibri Light" panose="020F0302020204030204" pitchFamily="34" charset="0"/>
                </a:rPr>
                <a:t>®</a:t>
              </a:r>
              <a:endParaRPr lang="en-IN" sz="400" b="1" kern="0" spc="0" baseline="0" dirty="0">
                <a:solidFill>
                  <a:schemeClr val="bg1">
                    <a:lumMod val="10000"/>
                  </a:schemeClr>
                </a:solidFill>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08378728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Lst>
  <p:txStyles>
    <p:titleStyle>
      <a:lvl1pPr algn="l" defTabSz="914400" rtl="0" eaLnBrk="1" latinLnBrk="0" hangingPunct="1">
        <a:lnSpc>
          <a:spcPct val="90000"/>
        </a:lnSpc>
        <a:spcBef>
          <a:spcPct val="0"/>
        </a:spcBef>
        <a:buNone/>
        <a:defRPr sz="4400" kern="1200">
          <a:solidFill>
            <a:schemeClr val="tx1"/>
          </a:solidFill>
          <a:latin typeface="Calibri Light" panose="020F03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png"/><Relationship Id="rId1" Type="http://schemas.openxmlformats.org/officeDocument/2006/relationships/slideLayout" Target="../slideLayouts/slideLayout2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59C8-E370-423C-9C5B-C0B1C9F64694}"/>
              </a:ext>
            </a:extLst>
          </p:cNvPr>
          <p:cNvSpPr>
            <a:spLocks noGrp="1"/>
          </p:cNvSpPr>
          <p:nvPr>
            <p:ph type="title"/>
          </p:nvPr>
        </p:nvSpPr>
        <p:spPr/>
        <p:txBody>
          <a:bodyPr/>
          <a:lstStyle/>
          <a:p>
            <a:r>
              <a:rPr lang="en-IN" b="0" i="0" dirty="0">
                <a:solidFill>
                  <a:srgbClr val="202124"/>
                </a:solidFill>
                <a:effectLst/>
                <a:latin typeface="arial" panose="020B0604020202020204" pitchFamily="34" charset="0"/>
              </a:rPr>
              <a:t>JavaScript</a:t>
            </a:r>
            <a:endParaRPr lang="en-IN" dirty="0"/>
          </a:p>
        </p:txBody>
      </p:sp>
      <p:sp>
        <p:nvSpPr>
          <p:cNvPr id="4" name="Subtitle 3">
            <a:extLst>
              <a:ext uri="{FF2B5EF4-FFF2-40B4-BE49-F238E27FC236}">
                <a16:creationId xmlns:a16="http://schemas.microsoft.com/office/drawing/2014/main" id="{18CEA825-5DDD-2009-CEF0-5C2261FE6EA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33093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2CF8-01FE-4CCC-A997-2264BC4BC052}"/>
              </a:ext>
            </a:extLst>
          </p:cNvPr>
          <p:cNvSpPr>
            <a:spLocks noGrp="1"/>
          </p:cNvSpPr>
          <p:nvPr>
            <p:ph type="title"/>
          </p:nvPr>
        </p:nvSpPr>
        <p:spPr/>
        <p:txBody>
          <a:bodyPr/>
          <a:lstStyle/>
          <a:p>
            <a:r>
              <a:rPr lang="en-US" dirty="0"/>
              <a:t>Why use client-side programming?</a:t>
            </a:r>
            <a:endParaRPr lang="en-IN" dirty="0"/>
          </a:p>
        </p:txBody>
      </p:sp>
      <p:graphicFrame>
        <p:nvGraphicFramePr>
          <p:cNvPr id="4" name="Content Placeholder 3">
            <a:extLst>
              <a:ext uri="{FF2B5EF4-FFF2-40B4-BE49-F238E27FC236}">
                <a16:creationId xmlns:a16="http://schemas.microsoft.com/office/drawing/2014/main" id="{B3770505-1184-4DA3-A54E-9AAAE711A09C}"/>
              </a:ext>
            </a:extLst>
          </p:cNvPr>
          <p:cNvGraphicFramePr>
            <a:graphicFrameLocks noGrp="1"/>
          </p:cNvGraphicFramePr>
          <p:nvPr>
            <p:ph idx="1"/>
            <p:extLst>
              <p:ext uri="{D42A27DB-BD31-4B8C-83A1-F6EECF244321}">
                <p14:modId xmlns:p14="http://schemas.microsoft.com/office/powerpoint/2010/main" val="13218058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3352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72DECC-5ED5-4B58-AED5-294C96545511}"/>
              </a:ext>
            </a:extLst>
          </p:cNvPr>
          <p:cNvSpPr>
            <a:spLocks noGrp="1"/>
          </p:cNvSpPr>
          <p:nvPr>
            <p:ph type="title"/>
          </p:nvPr>
        </p:nvSpPr>
        <p:spPr/>
        <p:txBody>
          <a:bodyPr/>
          <a:lstStyle/>
          <a:p>
            <a:r>
              <a:rPr lang="en-IN" dirty="0"/>
              <a:t>HTML, CSS &amp; JS</a:t>
            </a:r>
          </a:p>
        </p:txBody>
      </p:sp>
      <p:sp>
        <p:nvSpPr>
          <p:cNvPr id="5" name="Text Placeholder 4">
            <a:extLst>
              <a:ext uri="{FF2B5EF4-FFF2-40B4-BE49-F238E27FC236}">
                <a16:creationId xmlns:a16="http://schemas.microsoft.com/office/drawing/2014/main" id="{9D9E098A-76E5-4449-AD15-D6D80703E653}"/>
              </a:ext>
            </a:extLst>
          </p:cNvPr>
          <p:cNvSpPr>
            <a:spLocks noGrp="1"/>
          </p:cNvSpPr>
          <p:nvPr>
            <p:ph type="body" idx="1"/>
          </p:nvPr>
        </p:nvSpPr>
        <p:spPr/>
        <p:txBody>
          <a:bodyPr>
            <a:normAutofit fontScale="92500" lnSpcReduction="20000"/>
          </a:bodyPr>
          <a:lstStyle/>
          <a:p>
            <a:r>
              <a:rPr lang="en-IN" dirty="0"/>
              <a:t>Backbone of any web design</a:t>
            </a:r>
          </a:p>
          <a:p>
            <a:r>
              <a:rPr lang="en-IN" dirty="0"/>
              <a:t>HTML is all about content &amp; flow</a:t>
            </a:r>
          </a:p>
          <a:p>
            <a:r>
              <a:rPr lang="en-IN" dirty="0"/>
              <a:t>CSS is all about layouts &amp; presentation</a:t>
            </a:r>
          </a:p>
          <a:p>
            <a:r>
              <a:rPr lang="en-IN" dirty="0"/>
              <a:t>JavaScript is all about behaviour &amp; functionality </a:t>
            </a:r>
          </a:p>
        </p:txBody>
      </p:sp>
    </p:spTree>
    <p:extLst>
      <p:ext uri="{BB962C8B-B14F-4D97-AF65-F5344CB8AC3E}">
        <p14:creationId xmlns:p14="http://schemas.microsoft.com/office/powerpoint/2010/main" val="111024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84B4-DFB6-44FA-9A7E-DFEB65FA8293}"/>
              </a:ext>
            </a:extLst>
          </p:cNvPr>
          <p:cNvSpPr>
            <a:spLocks noGrp="1"/>
          </p:cNvSpPr>
          <p:nvPr>
            <p:ph type="title"/>
          </p:nvPr>
        </p:nvSpPr>
        <p:spPr/>
        <p:txBody>
          <a:bodyPr/>
          <a:lstStyle/>
          <a:p>
            <a:r>
              <a:rPr lang="en-IN" dirty="0"/>
              <a:t>JavaScript Example</a:t>
            </a:r>
          </a:p>
        </p:txBody>
      </p:sp>
      <p:sp>
        <p:nvSpPr>
          <p:cNvPr id="3" name="Text Placeholder 2">
            <a:extLst>
              <a:ext uri="{FF2B5EF4-FFF2-40B4-BE49-F238E27FC236}">
                <a16:creationId xmlns:a16="http://schemas.microsoft.com/office/drawing/2014/main" id="{1C363238-71D2-4FD3-AC96-C8548837338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737860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4377-27B3-4A85-9A59-23BB5B1BD3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756D96-4ADD-4FDD-97BC-5C35EDF549EF}"/>
              </a:ext>
            </a:extLst>
          </p:cNvPr>
          <p:cNvSpPr>
            <a:spLocks noGrp="1"/>
          </p:cNvSpPr>
          <p:nvPr>
            <p:ph idx="1"/>
          </p:nvPr>
        </p:nvSpPr>
        <p:spPr/>
        <p:txBody>
          <a:bodyPr>
            <a:normAutofit fontScale="85000" lnSpcReduction="20000"/>
          </a:bodyPr>
          <a:lstStyle/>
          <a:p>
            <a:pPr marL="0" indent="0">
              <a:buNone/>
            </a:pPr>
            <a:r>
              <a:rPr lang="en-IN" dirty="0"/>
              <a:t>&lt;!DOCTYPE html&gt;</a:t>
            </a:r>
          </a:p>
          <a:p>
            <a:pPr marL="0" indent="0">
              <a:buNone/>
            </a:pPr>
            <a:r>
              <a:rPr lang="en-IN" dirty="0"/>
              <a:t>&lt;html&gt;</a:t>
            </a:r>
          </a:p>
          <a:p>
            <a:pPr marL="457200" lvl="1" indent="0">
              <a:buNone/>
            </a:pPr>
            <a:r>
              <a:rPr lang="en-IN" dirty="0"/>
              <a:t>&lt;body&gt;</a:t>
            </a:r>
          </a:p>
          <a:p>
            <a:pPr marL="914400" lvl="2" indent="0">
              <a:buNone/>
            </a:pPr>
            <a:r>
              <a:rPr lang="en-IN" dirty="0"/>
              <a:t>&lt;h2&gt;Example&lt;/h2&gt;</a:t>
            </a:r>
          </a:p>
          <a:p>
            <a:pPr marL="914400" lvl="2" indent="0">
              <a:buNone/>
            </a:pPr>
            <a:r>
              <a:rPr lang="en-IN" dirty="0"/>
              <a:t>&lt;p </a:t>
            </a:r>
            <a:r>
              <a:rPr lang="en-IN" dirty="0">
                <a:solidFill>
                  <a:srgbClr val="FF0000"/>
                </a:solidFill>
              </a:rPr>
              <a:t>id=“example"</a:t>
            </a:r>
            <a:r>
              <a:rPr lang="en-IN" dirty="0"/>
              <a:t>&gt;Join Us&lt;/p&gt;</a:t>
            </a:r>
          </a:p>
          <a:p>
            <a:pPr marL="914400" lvl="2" indent="0">
              <a:buNone/>
            </a:pPr>
            <a:endParaRPr lang="en-IN" dirty="0"/>
          </a:p>
          <a:p>
            <a:pPr marL="914400" lvl="2" indent="0">
              <a:buNone/>
            </a:pPr>
            <a:r>
              <a:rPr lang="en-IN" b="1" dirty="0">
                <a:solidFill>
                  <a:srgbClr val="FF0000"/>
                </a:solidFill>
              </a:rPr>
              <a:t>&lt;button type="button" onclick='</a:t>
            </a:r>
            <a:r>
              <a:rPr lang="en-IN" b="1" dirty="0" err="1">
                <a:solidFill>
                  <a:srgbClr val="FF0000"/>
                </a:solidFill>
              </a:rPr>
              <a:t>document.getElementById</a:t>
            </a:r>
            <a:r>
              <a:rPr lang="en-IN" b="1" dirty="0">
                <a:solidFill>
                  <a:srgbClr val="FF0000"/>
                </a:solidFill>
              </a:rPr>
              <a:t>(“example").</a:t>
            </a:r>
            <a:r>
              <a:rPr lang="en-IN" b="1" dirty="0" err="1">
                <a:solidFill>
                  <a:srgbClr val="FF0000"/>
                </a:solidFill>
              </a:rPr>
              <a:t>innerHTML</a:t>
            </a:r>
            <a:r>
              <a:rPr lang="en-IN" b="1" dirty="0">
                <a:solidFill>
                  <a:srgbClr val="FF0000"/>
                </a:solidFill>
              </a:rPr>
              <a:t> = “Welcome to Careerera"'&gt;Click Me!&lt;/button&gt;</a:t>
            </a:r>
          </a:p>
          <a:p>
            <a:pPr marL="914400" lvl="2" indent="0">
              <a:buNone/>
            </a:pPr>
            <a:endParaRPr lang="en-IN" b="1" dirty="0">
              <a:solidFill>
                <a:srgbClr val="FF0000"/>
              </a:solidFill>
            </a:endParaRPr>
          </a:p>
          <a:p>
            <a:pPr marL="914400" lvl="2" indent="0">
              <a:buNone/>
            </a:pPr>
            <a:r>
              <a:rPr lang="en-IN" b="1" dirty="0">
                <a:solidFill>
                  <a:srgbClr val="FF0000"/>
                </a:solidFill>
              </a:rPr>
              <a:t>&lt;script&gt;</a:t>
            </a:r>
          </a:p>
          <a:p>
            <a:pPr marL="914400" lvl="2" indent="0">
              <a:buNone/>
            </a:pPr>
            <a:r>
              <a:rPr lang="en-IN" b="1" dirty="0" err="1">
                <a:solidFill>
                  <a:srgbClr val="FF0000"/>
                </a:solidFill>
              </a:rPr>
              <a:t>document.getElementById</a:t>
            </a:r>
            <a:r>
              <a:rPr lang="en-IN" b="1" dirty="0">
                <a:solidFill>
                  <a:srgbClr val="FF0000"/>
                </a:solidFill>
              </a:rPr>
              <a:t>("example").</a:t>
            </a:r>
            <a:r>
              <a:rPr lang="en-IN" b="1" dirty="0" err="1">
                <a:solidFill>
                  <a:srgbClr val="FF0000"/>
                </a:solidFill>
              </a:rPr>
              <a:t>innerHTML</a:t>
            </a:r>
            <a:r>
              <a:rPr lang="en-IN" b="1" dirty="0">
                <a:solidFill>
                  <a:srgbClr val="FF0000"/>
                </a:solidFill>
              </a:rPr>
              <a:t> = “Yes Sure!";</a:t>
            </a:r>
          </a:p>
          <a:p>
            <a:pPr marL="914400" lvl="2" indent="0">
              <a:buNone/>
            </a:pPr>
            <a:r>
              <a:rPr lang="en-IN" b="1" dirty="0">
                <a:solidFill>
                  <a:srgbClr val="FF0000"/>
                </a:solidFill>
              </a:rPr>
              <a:t>&lt;/script&gt;</a:t>
            </a:r>
          </a:p>
          <a:p>
            <a:pPr marL="914400" lvl="2" indent="0">
              <a:buNone/>
            </a:pPr>
            <a:endParaRPr lang="en-IN" dirty="0"/>
          </a:p>
          <a:p>
            <a:pPr marL="457200" lvl="1" indent="0">
              <a:buNone/>
            </a:pPr>
            <a:r>
              <a:rPr lang="en-IN" dirty="0"/>
              <a:t>&lt;/body&gt;</a:t>
            </a:r>
          </a:p>
          <a:p>
            <a:pPr marL="0" indent="0">
              <a:buNone/>
            </a:pPr>
            <a:r>
              <a:rPr lang="en-IN" dirty="0"/>
              <a:t>&lt;/html&gt;</a:t>
            </a:r>
          </a:p>
        </p:txBody>
      </p:sp>
    </p:spTree>
    <p:extLst>
      <p:ext uri="{BB962C8B-B14F-4D97-AF65-F5344CB8AC3E}">
        <p14:creationId xmlns:p14="http://schemas.microsoft.com/office/powerpoint/2010/main" val="183777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58F0-D352-43C8-97DD-D0244342BC8C}"/>
              </a:ext>
            </a:extLst>
          </p:cNvPr>
          <p:cNvSpPr>
            <a:spLocks noGrp="1"/>
          </p:cNvSpPr>
          <p:nvPr>
            <p:ph type="title"/>
          </p:nvPr>
        </p:nvSpPr>
        <p:spPr/>
        <p:txBody>
          <a:bodyPr/>
          <a:lstStyle/>
          <a:p>
            <a:r>
              <a:rPr lang="en-US" dirty="0"/>
              <a:t>JavaScript offers</a:t>
            </a:r>
            <a:endParaRPr lang="en-IN" dirty="0"/>
          </a:p>
        </p:txBody>
      </p:sp>
      <p:sp>
        <p:nvSpPr>
          <p:cNvPr id="3" name="Content Placeholder 2">
            <a:extLst>
              <a:ext uri="{FF2B5EF4-FFF2-40B4-BE49-F238E27FC236}">
                <a16:creationId xmlns:a16="http://schemas.microsoft.com/office/drawing/2014/main" id="{A271A389-5643-46B6-99C2-EE760577220D}"/>
              </a:ext>
            </a:extLst>
          </p:cNvPr>
          <p:cNvSpPr>
            <a:spLocks noGrp="1"/>
          </p:cNvSpPr>
          <p:nvPr>
            <p:ph idx="1"/>
          </p:nvPr>
        </p:nvSpPr>
        <p:spPr/>
        <p:txBody>
          <a:bodyPr/>
          <a:lstStyle/>
          <a:p>
            <a:r>
              <a:rPr lang="en-IN" dirty="0"/>
              <a:t>Variables</a:t>
            </a:r>
          </a:p>
          <a:p>
            <a:r>
              <a:rPr lang="en-IN" dirty="0"/>
              <a:t>Conditions</a:t>
            </a:r>
          </a:p>
          <a:p>
            <a:r>
              <a:rPr lang="en-IN" dirty="0"/>
              <a:t>Operations</a:t>
            </a:r>
          </a:p>
          <a:p>
            <a:r>
              <a:rPr lang="en-IN" dirty="0"/>
              <a:t>Loops</a:t>
            </a:r>
          </a:p>
          <a:p>
            <a:r>
              <a:rPr lang="en-IN" dirty="0"/>
              <a:t>Logics</a:t>
            </a:r>
          </a:p>
          <a:p>
            <a:r>
              <a:rPr lang="en-IN" dirty="0"/>
              <a:t>Functions</a:t>
            </a:r>
          </a:p>
          <a:p>
            <a:r>
              <a:rPr lang="en-IN" dirty="0"/>
              <a:t>Classes</a:t>
            </a:r>
          </a:p>
        </p:txBody>
      </p:sp>
    </p:spTree>
    <p:extLst>
      <p:ext uri="{BB962C8B-B14F-4D97-AF65-F5344CB8AC3E}">
        <p14:creationId xmlns:p14="http://schemas.microsoft.com/office/powerpoint/2010/main" val="312809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1B5E-EA98-4C5C-85C7-22E86ACC6503}"/>
              </a:ext>
            </a:extLst>
          </p:cNvPr>
          <p:cNvSpPr>
            <a:spLocks noGrp="1"/>
          </p:cNvSpPr>
          <p:nvPr>
            <p:ph type="title"/>
          </p:nvPr>
        </p:nvSpPr>
        <p:spPr/>
        <p:txBody>
          <a:bodyPr/>
          <a:lstStyle/>
          <a:p>
            <a:r>
              <a:rPr lang="en-IN" dirty="0"/>
              <a:t>ES6</a:t>
            </a:r>
          </a:p>
        </p:txBody>
      </p:sp>
      <p:sp>
        <p:nvSpPr>
          <p:cNvPr id="4" name="Content Placeholder 3">
            <a:extLst>
              <a:ext uri="{FF2B5EF4-FFF2-40B4-BE49-F238E27FC236}">
                <a16:creationId xmlns:a16="http://schemas.microsoft.com/office/drawing/2014/main" id="{D190F4CF-62D9-86D4-1DD5-5F9348BD7220}"/>
              </a:ext>
            </a:extLst>
          </p:cNvPr>
          <p:cNvSpPr>
            <a:spLocks noGrp="1"/>
          </p:cNvSpPr>
          <p:nvPr>
            <p:ph sz="quarter" idx="13"/>
          </p:nvPr>
        </p:nvSpPr>
        <p:spPr/>
        <p:txBody>
          <a:bodyPr/>
          <a:lstStyle/>
          <a:p>
            <a:pPr marL="0" indent="0">
              <a:buNone/>
            </a:pPr>
            <a:r>
              <a:rPr lang="en-US" b="0" i="0" dirty="0">
                <a:solidFill>
                  <a:srgbClr val="000000"/>
                </a:solidFill>
                <a:effectLst/>
                <a:latin typeface="Verdana" panose="020B0604030504040204" pitchFamily="34" charset="0"/>
              </a:rPr>
              <a:t>Organization ECMA defines standards and offers the Specification and JS follows that thus ECMAScript is the official name of the JavaScript language</a:t>
            </a:r>
            <a:endParaRPr lang="en-IN" dirty="0"/>
          </a:p>
        </p:txBody>
      </p:sp>
      <p:sp>
        <p:nvSpPr>
          <p:cNvPr id="3" name="Text Placeholder 2">
            <a:extLst>
              <a:ext uri="{FF2B5EF4-FFF2-40B4-BE49-F238E27FC236}">
                <a16:creationId xmlns:a16="http://schemas.microsoft.com/office/drawing/2014/main" id="{2641CD53-D684-46AD-9577-719517D9FC12}"/>
              </a:ext>
            </a:extLst>
          </p:cNvPr>
          <p:cNvSpPr>
            <a:spLocks noGrp="1"/>
          </p:cNvSpPr>
          <p:nvPr>
            <p:ph type="subTitle" idx="1"/>
          </p:nvPr>
        </p:nvSpPr>
        <p:spPr/>
        <p:txBody>
          <a:bodyPr/>
          <a:lstStyle/>
          <a:p>
            <a:r>
              <a:rPr lang="en-US" b="0" i="0" dirty="0">
                <a:solidFill>
                  <a:srgbClr val="000000"/>
                </a:solidFill>
                <a:effectLst/>
                <a:latin typeface="Verdana" panose="020B0604030504040204" pitchFamily="34" charset="0"/>
              </a:rPr>
              <a:t>Arrow functions were introduced in ES6.</a:t>
            </a:r>
            <a:endParaRPr lang="en-IN" dirty="0"/>
          </a:p>
        </p:txBody>
      </p:sp>
    </p:spTree>
    <p:extLst>
      <p:ext uri="{BB962C8B-B14F-4D97-AF65-F5344CB8AC3E}">
        <p14:creationId xmlns:p14="http://schemas.microsoft.com/office/powerpoint/2010/main" val="2076429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28354-BB9E-40B5-835E-8FA017BA9736}"/>
              </a:ext>
            </a:extLst>
          </p:cNvPr>
          <p:cNvSpPr>
            <a:spLocks noGrp="1"/>
          </p:cNvSpPr>
          <p:nvPr>
            <p:ph type="title"/>
          </p:nvPr>
        </p:nvSpPr>
        <p:spPr/>
        <p:txBody>
          <a:bodyPr/>
          <a:lstStyle/>
          <a:p>
            <a:r>
              <a:rPr lang="en-IN" dirty="0"/>
              <a:t>Frameworks</a:t>
            </a:r>
          </a:p>
        </p:txBody>
      </p:sp>
      <p:sp>
        <p:nvSpPr>
          <p:cNvPr id="5" name="Text Placeholder 4">
            <a:extLst>
              <a:ext uri="{FF2B5EF4-FFF2-40B4-BE49-F238E27FC236}">
                <a16:creationId xmlns:a16="http://schemas.microsoft.com/office/drawing/2014/main" id="{45FF74B1-C62F-4958-B6CC-E458077069F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28962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5 Best JavaScript Frameworks for Frontend Comparison in 2022">
            <a:extLst>
              <a:ext uri="{FF2B5EF4-FFF2-40B4-BE49-F238E27FC236}">
                <a16:creationId xmlns:a16="http://schemas.microsoft.com/office/drawing/2014/main" id="{3FE47F44-9E40-48EE-9BB7-3F004E6B27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2200275"/>
            <a:ext cx="666750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90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CBC68E-05F3-46D3-961D-7B8FEB95908B}"/>
              </a:ext>
            </a:extLst>
          </p:cNvPr>
          <p:cNvSpPr>
            <a:spLocks noGrp="1"/>
          </p:cNvSpPr>
          <p:nvPr>
            <p:ph type="body" idx="1"/>
          </p:nvPr>
        </p:nvSpPr>
        <p:spPr/>
        <p:txBody>
          <a:bodyPr/>
          <a:lstStyle/>
          <a:p>
            <a:r>
              <a:rPr lang="en-US" b="0" i="0" dirty="0">
                <a:solidFill>
                  <a:srgbClr val="4D5156"/>
                </a:solidFill>
                <a:effectLst/>
                <a:latin typeface="arial" panose="020B0604020202020204" pitchFamily="34" charset="0"/>
              </a:rPr>
              <a:t>Next.js is an open-source web development framework built on top of Node.js enabling React based web applications functionalities such as server-side rendering and generating static websites.</a:t>
            </a:r>
            <a:endParaRPr lang="en-IN" dirty="0"/>
          </a:p>
          <a:p>
            <a:endParaRPr lang="en-IN" dirty="0"/>
          </a:p>
        </p:txBody>
      </p:sp>
      <p:pic>
        <p:nvPicPr>
          <p:cNvPr id="1026" name="Picture 2">
            <a:extLst>
              <a:ext uri="{FF2B5EF4-FFF2-40B4-BE49-F238E27FC236}">
                <a16:creationId xmlns:a16="http://schemas.microsoft.com/office/drawing/2014/main" id="{FC05D212-0351-4794-A110-5D039B07B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147763"/>
            <a:ext cx="762000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064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9AD4-F0B6-1D0C-347D-D0B528447CFB}"/>
              </a:ext>
            </a:extLst>
          </p:cNvPr>
          <p:cNvSpPr>
            <a:spLocks noGrp="1"/>
          </p:cNvSpPr>
          <p:nvPr>
            <p:ph type="title"/>
          </p:nvPr>
        </p:nvSpPr>
        <p:spPr/>
        <p:txBody>
          <a:bodyPr/>
          <a:lstStyle/>
          <a:p>
            <a:r>
              <a:rPr lang="en-US" dirty="0"/>
              <a:t>What is TypeScript</a:t>
            </a:r>
            <a:endParaRPr lang="en-IN" dirty="0"/>
          </a:p>
        </p:txBody>
      </p:sp>
      <p:sp>
        <p:nvSpPr>
          <p:cNvPr id="4" name="Subtitle 3">
            <a:extLst>
              <a:ext uri="{FF2B5EF4-FFF2-40B4-BE49-F238E27FC236}">
                <a16:creationId xmlns:a16="http://schemas.microsoft.com/office/drawing/2014/main" id="{66DEA376-ED4B-698D-C584-D7337858C32F}"/>
              </a:ext>
            </a:extLst>
          </p:cNvPr>
          <p:cNvSpPr>
            <a:spLocks noGrp="1"/>
          </p:cNvSpPr>
          <p:nvPr>
            <p:ph type="subTitle" idx="1"/>
          </p:nvPr>
        </p:nvSpPr>
        <p:spPr/>
        <p:txBody>
          <a:bodyPr>
            <a:normAutofit fontScale="85000" lnSpcReduction="20000"/>
          </a:bodyPr>
          <a:lstStyle/>
          <a:p>
            <a:r>
              <a:rPr lang="en-US" dirty="0"/>
              <a:t>TypeScript is a JavaScript "Syntactic Superset" with strongly typed code, developed and maintained by Microsoft offering the same base syntax as JavaScript but with added benefits.</a:t>
            </a:r>
          </a:p>
          <a:p>
            <a:endParaRPr lang="en-IN" dirty="0"/>
          </a:p>
        </p:txBody>
      </p:sp>
      <p:pic>
        <p:nvPicPr>
          <p:cNvPr id="1026" name="Picture 2">
            <a:extLst>
              <a:ext uri="{FF2B5EF4-FFF2-40B4-BE49-F238E27FC236}">
                <a16:creationId xmlns:a16="http://schemas.microsoft.com/office/drawing/2014/main" id="{B852CE92-E261-65DC-4437-7260B566F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095" y="1407599"/>
            <a:ext cx="3316705" cy="331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39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3EB93-5029-408F-81E3-E840E904F005}"/>
              </a:ext>
            </a:extLst>
          </p:cNvPr>
          <p:cNvSpPr>
            <a:spLocks noGrp="1"/>
          </p:cNvSpPr>
          <p:nvPr>
            <p:ph type="title"/>
          </p:nvPr>
        </p:nvSpPr>
        <p:spPr/>
        <p:txBody>
          <a:bodyPr/>
          <a:lstStyle/>
          <a:p>
            <a:r>
              <a:rPr lang="en-IN" b="0" i="0" u="none" strike="noStrike" dirty="0">
                <a:solidFill>
                  <a:srgbClr val="202124"/>
                </a:solidFill>
                <a:effectLst/>
                <a:latin typeface="Google Sans"/>
              </a:rPr>
              <a:t>Brendan </a:t>
            </a:r>
            <a:r>
              <a:rPr lang="en-IN" b="0" i="0" u="none" strike="noStrike" dirty="0" err="1">
                <a:solidFill>
                  <a:srgbClr val="202124"/>
                </a:solidFill>
                <a:effectLst/>
                <a:latin typeface="Google Sans"/>
              </a:rPr>
              <a:t>Eich</a:t>
            </a:r>
            <a:endParaRPr lang="en-IN" dirty="0"/>
          </a:p>
        </p:txBody>
      </p:sp>
      <p:sp>
        <p:nvSpPr>
          <p:cNvPr id="5" name="Subtitle 4">
            <a:extLst>
              <a:ext uri="{FF2B5EF4-FFF2-40B4-BE49-F238E27FC236}">
                <a16:creationId xmlns:a16="http://schemas.microsoft.com/office/drawing/2014/main" id="{1330C218-5D7A-271E-7E0E-7D409C544920}"/>
              </a:ext>
            </a:extLst>
          </p:cNvPr>
          <p:cNvSpPr>
            <a:spLocks noGrp="1"/>
          </p:cNvSpPr>
          <p:nvPr>
            <p:ph type="subTitle" idx="1"/>
          </p:nvPr>
        </p:nvSpPr>
        <p:spPr/>
        <p:txBody>
          <a:bodyPr/>
          <a:lstStyle/>
          <a:p>
            <a:r>
              <a:rPr lang="en-US" b="0" i="0" dirty="0">
                <a:solidFill>
                  <a:srgbClr val="202124"/>
                </a:solidFill>
                <a:effectLst/>
                <a:latin typeface="arial" panose="020B0604020202020204" pitchFamily="34" charset="0"/>
              </a:rPr>
              <a:t>The first ever JavaScript was created by </a:t>
            </a:r>
            <a:r>
              <a:rPr lang="en-US" b="1" i="0" dirty="0">
                <a:solidFill>
                  <a:srgbClr val="202124"/>
                </a:solidFill>
                <a:effectLst/>
                <a:latin typeface="arial" panose="020B0604020202020204" pitchFamily="34" charset="0"/>
              </a:rPr>
              <a:t>Brendan </a:t>
            </a:r>
            <a:r>
              <a:rPr lang="en-US" b="1" i="0" dirty="0" err="1">
                <a:solidFill>
                  <a:srgbClr val="202124"/>
                </a:solidFill>
                <a:effectLst/>
                <a:latin typeface="arial" panose="020B0604020202020204" pitchFamily="34" charset="0"/>
              </a:rPr>
              <a:t>Eich</a:t>
            </a:r>
            <a:r>
              <a:rPr lang="en-US" b="0" i="0" dirty="0">
                <a:solidFill>
                  <a:srgbClr val="202124"/>
                </a:solidFill>
                <a:effectLst/>
                <a:latin typeface="arial" panose="020B0604020202020204" pitchFamily="34" charset="0"/>
              </a:rPr>
              <a:t> at Netscape</a:t>
            </a:r>
            <a:endParaRPr lang="en-IN" dirty="0"/>
          </a:p>
          <a:p>
            <a:endParaRPr lang="en-IN" dirty="0"/>
          </a:p>
        </p:txBody>
      </p:sp>
      <p:pic>
        <p:nvPicPr>
          <p:cNvPr id="7" name="Picture 2" descr="Brendan Eich - Faces of Open Source">
            <a:extLst>
              <a:ext uri="{FF2B5EF4-FFF2-40B4-BE49-F238E27FC236}">
                <a16:creationId xmlns:a16="http://schemas.microsoft.com/office/drawing/2014/main" id="{4F9F7844-06CB-49E8-16BF-0C0B3949E1E3}"/>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tretch>
            <a:fillRect/>
          </a:stretch>
        </p:blipFill>
        <p:spPr bwMode="auto">
          <a:xfrm>
            <a:off x="5350164" y="355600"/>
            <a:ext cx="4679372" cy="5849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485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43CC-239F-4B64-8C6A-404D3255C13D}"/>
              </a:ext>
            </a:extLst>
          </p:cNvPr>
          <p:cNvSpPr>
            <a:spLocks noGrp="1"/>
          </p:cNvSpPr>
          <p:nvPr>
            <p:ph type="title"/>
          </p:nvPr>
        </p:nvSpPr>
        <p:spPr/>
        <p:txBody>
          <a:bodyPr/>
          <a:lstStyle/>
          <a:p>
            <a:r>
              <a:rPr lang="en-IN" i="0" dirty="0" err="1">
                <a:solidFill>
                  <a:srgbClr val="202124"/>
                </a:solidFill>
                <a:effectLst/>
                <a:latin typeface="arial" panose="020B0604020202020204" pitchFamily="34" charset="0"/>
              </a:rPr>
              <a:t>Transpilers</a:t>
            </a:r>
            <a:endParaRPr lang="en-IN" dirty="0"/>
          </a:p>
        </p:txBody>
      </p:sp>
      <p:sp>
        <p:nvSpPr>
          <p:cNvPr id="3" name="Text Placeholder 2">
            <a:extLst>
              <a:ext uri="{FF2B5EF4-FFF2-40B4-BE49-F238E27FC236}">
                <a16:creationId xmlns:a16="http://schemas.microsoft.com/office/drawing/2014/main" id="{48DC4501-E1FD-4741-9AA9-032C83A66207}"/>
              </a:ext>
            </a:extLst>
          </p:cNvPr>
          <p:cNvSpPr>
            <a:spLocks noGrp="1"/>
          </p:cNvSpPr>
          <p:nvPr>
            <p:ph type="body" idx="1"/>
          </p:nvPr>
        </p:nvSpPr>
        <p:spPr/>
        <p:txBody>
          <a:bodyPr/>
          <a:lstStyle/>
          <a:p>
            <a:r>
              <a:rPr lang="en-IN" b="0" i="0" dirty="0" err="1">
                <a:solidFill>
                  <a:srgbClr val="202124"/>
                </a:solidFill>
                <a:effectLst/>
                <a:latin typeface="arial" panose="020B0604020202020204" pitchFamily="34" charset="0"/>
              </a:rPr>
              <a:t>Transpilers</a:t>
            </a:r>
            <a:r>
              <a:rPr lang="en-IN" b="0" i="0" dirty="0">
                <a:solidFill>
                  <a:srgbClr val="202124"/>
                </a:solidFill>
                <a:effectLst/>
                <a:latin typeface="arial" panose="020B0604020202020204" pitchFamily="34" charset="0"/>
              </a:rPr>
              <a:t> (also called </a:t>
            </a:r>
            <a:r>
              <a:rPr lang="en-IN" b="0" i="0" dirty="0" err="1">
                <a:solidFill>
                  <a:srgbClr val="202124"/>
                </a:solidFill>
                <a:effectLst/>
                <a:latin typeface="arial" panose="020B0604020202020204" pitchFamily="34" charset="0"/>
              </a:rPr>
              <a:t>transcompilers</a:t>
            </a:r>
            <a:r>
              <a:rPr lang="en-IN" b="0" i="0" dirty="0">
                <a:solidFill>
                  <a:srgbClr val="202124"/>
                </a:solidFill>
                <a:effectLst/>
                <a:latin typeface="arial" panose="020B0604020202020204" pitchFamily="34" charset="0"/>
              </a:rPr>
              <a:t>) in JavaScript are </a:t>
            </a:r>
            <a:r>
              <a:rPr lang="en-IN" b="1" i="0" dirty="0">
                <a:solidFill>
                  <a:srgbClr val="202124"/>
                </a:solidFill>
                <a:effectLst/>
                <a:latin typeface="arial" panose="020B0604020202020204" pitchFamily="34" charset="0"/>
              </a:rPr>
              <a:t>source-to-source compilers that transform source code in non-JavaScript languages</a:t>
            </a:r>
            <a:r>
              <a:rPr lang="en-IN" b="0" i="0" dirty="0">
                <a:solidFill>
                  <a:srgbClr val="202124"/>
                </a:solidFill>
                <a:effectLst/>
                <a:latin typeface="arial" panose="020B0604020202020204" pitchFamily="34" charset="0"/>
              </a:rPr>
              <a:t> (</a:t>
            </a:r>
            <a:r>
              <a:rPr lang="en-IN" b="0" i="0" dirty="0" err="1">
                <a:solidFill>
                  <a:srgbClr val="202124"/>
                </a:solidFill>
                <a:effectLst/>
                <a:latin typeface="arial" panose="020B0604020202020204" pitchFamily="34" charset="0"/>
              </a:rPr>
              <a:t>CoffeeScript</a:t>
            </a:r>
            <a:r>
              <a:rPr lang="en-IN" b="0" i="0" dirty="0">
                <a:solidFill>
                  <a:srgbClr val="202124"/>
                </a:solidFill>
                <a:effectLst/>
                <a:latin typeface="arial" panose="020B0604020202020204" pitchFamily="34" charset="0"/>
              </a:rPr>
              <a:t>, TypeScript, </a:t>
            </a:r>
            <a:r>
              <a:rPr lang="en-IN" b="0" i="0" dirty="0" err="1">
                <a:solidFill>
                  <a:srgbClr val="202124"/>
                </a:solidFill>
                <a:effectLst/>
                <a:latin typeface="arial" panose="020B0604020202020204" pitchFamily="34" charset="0"/>
              </a:rPr>
              <a:t>LiveScript</a:t>
            </a:r>
            <a:r>
              <a:rPr lang="en-IN" b="0" i="0" dirty="0">
                <a:solidFill>
                  <a:srgbClr val="202124"/>
                </a:solidFill>
                <a:effectLst/>
                <a:latin typeface="arial" panose="020B0604020202020204" pitchFamily="34" charset="0"/>
              </a:rPr>
              <a:t>, etc.)</a:t>
            </a:r>
            <a:endParaRPr lang="en-IN" dirty="0"/>
          </a:p>
        </p:txBody>
      </p:sp>
    </p:spTree>
    <p:extLst>
      <p:ext uri="{BB962C8B-B14F-4D97-AF65-F5344CB8AC3E}">
        <p14:creationId xmlns:p14="http://schemas.microsoft.com/office/powerpoint/2010/main" val="3159259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3C383-C562-4259-983E-735B7B194C80}"/>
              </a:ext>
            </a:extLst>
          </p:cNvPr>
          <p:cNvSpPr>
            <a:spLocks noGrp="1"/>
          </p:cNvSpPr>
          <p:nvPr>
            <p:ph type="title"/>
          </p:nvPr>
        </p:nvSpPr>
        <p:spPr/>
        <p:txBody>
          <a:bodyPr/>
          <a:lstStyle/>
          <a:p>
            <a:r>
              <a:rPr lang="en-IN" dirty="0"/>
              <a:t>Hands On</a:t>
            </a:r>
          </a:p>
        </p:txBody>
      </p:sp>
      <p:sp>
        <p:nvSpPr>
          <p:cNvPr id="3" name="Text Placeholder 2">
            <a:extLst>
              <a:ext uri="{FF2B5EF4-FFF2-40B4-BE49-F238E27FC236}">
                <a16:creationId xmlns:a16="http://schemas.microsoft.com/office/drawing/2014/main" id="{43943E04-7900-42D3-8C38-8FB4ECEE016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60214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E1049C-E2A6-4E10-822E-A03B8596334A}"/>
              </a:ext>
            </a:extLst>
          </p:cNvPr>
          <p:cNvSpPr>
            <a:spLocks noGrp="1"/>
          </p:cNvSpPr>
          <p:nvPr>
            <p:ph type="title"/>
          </p:nvPr>
        </p:nvSpPr>
        <p:spPr/>
        <p:txBody>
          <a:bodyPr/>
          <a:lstStyle/>
          <a:p>
            <a:r>
              <a:rPr lang="en-US" dirty="0"/>
              <a:t>Quick Program</a:t>
            </a:r>
            <a:endParaRPr lang="en-IN" dirty="0"/>
          </a:p>
        </p:txBody>
      </p:sp>
      <p:sp>
        <p:nvSpPr>
          <p:cNvPr id="5" name="Content Placeholder 4">
            <a:extLst>
              <a:ext uri="{FF2B5EF4-FFF2-40B4-BE49-F238E27FC236}">
                <a16:creationId xmlns:a16="http://schemas.microsoft.com/office/drawing/2014/main" id="{8E77EF91-8636-4E79-81BA-32A9663EFA00}"/>
              </a:ext>
            </a:extLst>
          </p:cNvPr>
          <p:cNvSpPr>
            <a:spLocks noGrp="1"/>
          </p:cNvSpPr>
          <p:nvPr>
            <p:ph idx="1"/>
          </p:nvPr>
        </p:nvSpPr>
        <p:spPr/>
        <p:txBody>
          <a:bodyPr>
            <a:normAutofit fontScale="92500" lnSpcReduction="20000"/>
          </a:bodyPr>
          <a:lstStyle/>
          <a:p>
            <a:pPr marL="0" indent="0">
              <a:buNone/>
            </a:pPr>
            <a:r>
              <a:rPr lang="en-IN" sz="1700" b="1" dirty="0">
                <a:latin typeface="Consolas" panose="020B0609020204030204" pitchFamily="49" charset="0"/>
              </a:rPr>
              <a:t>&lt;!DOCTYPE html&gt;</a:t>
            </a:r>
          </a:p>
          <a:p>
            <a:pPr marL="0" indent="0">
              <a:buNone/>
            </a:pPr>
            <a:r>
              <a:rPr lang="en-IN" sz="1700" b="1" dirty="0">
                <a:latin typeface="Consolas" panose="020B0609020204030204" pitchFamily="49" charset="0"/>
              </a:rPr>
              <a:t>  &lt;head&gt;</a:t>
            </a:r>
          </a:p>
          <a:p>
            <a:pPr marL="0" indent="0">
              <a:buNone/>
            </a:pPr>
            <a:r>
              <a:rPr lang="en-IN" sz="1700" b="1" dirty="0">
                <a:latin typeface="Consolas" panose="020B0609020204030204" pitchFamily="49" charset="0"/>
              </a:rPr>
              <a:t>        &lt;title&gt;Demo #1&lt;/title&gt;</a:t>
            </a:r>
          </a:p>
          <a:p>
            <a:pPr marL="0" indent="0">
              <a:buNone/>
            </a:pPr>
            <a:r>
              <a:rPr lang="en-IN" sz="1700" b="1" dirty="0">
                <a:latin typeface="Consolas" panose="020B0609020204030204" pitchFamily="49" charset="0"/>
              </a:rPr>
              <a:t>  &lt;/head&gt;</a:t>
            </a:r>
          </a:p>
          <a:p>
            <a:pPr marL="0" indent="0">
              <a:buNone/>
            </a:pPr>
            <a:r>
              <a:rPr lang="en-IN" sz="1700" b="1" dirty="0">
                <a:latin typeface="Consolas" panose="020B0609020204030204" pitchFamily="49" charset="0"/>
              </a:rPr>
              <a:t>  &lt;body&gt;</a:t>
            </a:r>
          </a:p>
          <a:p>
            <a:pPr marL="0" indent="0">
              <a:buNone/>
            </a:pPr>
            <a:r>
              <a:rPr lang="en-IN" sz="1700" b="1" dirty="0">
                <a:latin typeface="Consolas" panose="020B0609020204030204" pitchFamily="49" charset="0"/>
              </a:rPr>
              <a:t>	&lt;h1 id="test"&gt;Hi&lt;/h1&gt;</a:t>
            </a:r>
          </a:p>
          <a:p>
            <a:pPr marL="0" indent="0">
              <a:buNone/>
            </a:pPr>
            <a:r>
              <a:rPr lang="en-IN" sz="1700" b="1" dirty="0">
                <a:latin typeface="Consolas" panose="020B0609020204030204" pitchFamily="49" charset="0"/>
              </a:rPr>
              <a:t>    &lt;script&gt;</a:t>
            </a:r>
          </a:p>
          <a:p>
            <a:pPr marL="0" indent="0">
              <a:buNone/>
            </a:pPr>
            <a:r>
              <a:rPr lang="en-IN" sz="1700" b="1" dirty="0">
                <a:latin typeface="Consolas" panose="020B0609020204030204" pitchFamily="49" charset="0"/>
              </a:rPr>
              <a:t>      	console.log("Hi");</a:t>
            </a:r>
          </a:p>
          <a:p>
            <a:pPr marL="0" indent="0">
              <a:buNone/>
            </a:pPr>
            <a:r>
              <a:rPr lang="en-IN" sz="1700" b="1" dirty="0">
                <a:latin typeface="Consolas" panose="020B0609020204030204" pitchFamily="49" charset="0"/>
              </a:rPr>
              <a:t>      	alert("Hello");</a:t>
            </a:r>
          </a:p>
          <a:p>
            <a:pPr marL="0" indent="0">
              <a:buNone/>
            </a:pPr>
            <a:endParaRPr lang="en-IN" sz="1700" b="1" dirty="0">
              <a:latin typeface="Consolas" panose="020B0609020204030204" pitchFamily="49" charset="0"/>
            </a:endParaRPr>
          </a:p>
          <a:p>
            <a:pPr marL="457200" lvl="1" indent="0">
              <a:buNone/>
            </a:pPr>
            <a:r>
              <a:rPr lang="en-IN" sz="1700" b="1" dirty="0">
                <a:latin typeface="Consolas" panose="020B0609020204030204" pitchFamily="49" charset="0"/>
              </a:rPr>
              <a:t>	</a:t>
            </a:r>
            <a:r>
              <a:rPr lang="en-IN" sz="1700" b="1" dirty="0" err="1">
                <a:latin typeface="Consolas" panose="020B0609020204030204" pitchFamily="49" charset="0"/>
              </a:rPr>
              <a:t>document.getElementById</a:t>
            </a:r>
            <a:r>
              <a:rPr lang="en-IN" sz="1700" b="1" dirty="0">
                <a:latin typeface="Consolas" panose="020B0609020204030204" pitchFamily="49" charset="0"/>
              </a:rPr>
              <a:t>("test").</a:t>
            </a:r>
            <a:r>
              <a:rPr lang="en-IN" sz="1700" b="1" dirty="0" err="1">
                <a:latin typeface="Consolas" panose="020B0609020204030204" pitchFamily="49" charset="0"/>
              </a:rPr>
              <a:t>innerHTML</a:t>
            </a:r>
            <a:r>
              <a:rPr lang="en-IN" sz="1700" b="1" dirty="0">
                <a:latin typeface="Consolas" panose="020B0609020204030204" pitchFamily="49" charset="0"/>
              </a:rPr>
              <a:t> = "hello";</a:t>
            </a:r>
          </a:p>
          <a:p>
            <a:pPr marL="0" indent="0">
              <a:buNone/>
            </a:pPr>
            <a:r>
              <a:rPr lang="en-IN" sz="1700" b="1" dirty="0">
                <a:latin typeface="Consolas" panose="020B0609020204030204" pitchFamily="49" charset="0"/>
              </a:rPr>
              <a:t>    &lt;/script&gt;</a:t>
            </a:r>
          </a:p>
          <a:p>
            <a:pPr marL="0" indent="0">
              <a:buNone/>
            </a:pPr>
            <a:r>
              <a:rPr lang="en-IN" sz="1700" b="1" dirty="0">
                <a:latin typeface="Consolas" panose="020B0609020204030204" pitchFamily="49" charset="0"/>
              </a:rPr>
              <a:t>  &lt;/body&gt;</a:t>
            </a:r>
          </a:p>
          <a:p>
            <a:pPr marL="0" indent="0">
              <a:buNone/>
            </a:pPr>
            <a:r>
              <a:rPr lang="en-IN" sz="1700" b="1" dirty="0">
                <a:latin typeface="Consolas" panose="020B0609020204030204" pitchFamily="49" charset="0"/>
              </a:rPr>
              <a:t>&lt;/html&gt;</a:t>
            </a:r>
          </a:p>
        </p:txBody>
      </p:sp>
    </p:spTree>
    <p:extLst>
      <p:ext uri="{BB962C8B-B14F-4D97-AF65-F5344CB8AC3E}">
        <p14:creationId xmlns:p14="http://schemas.microsoft.com/office/powerpoint/2010/main" val="4185179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29C1-CF32-49D4-8F1E-17A143189E65}"/>
              </a:ext>
            </a:extLst>
          </p:cNvPr>
          <p:cNvSpPr>
            <a:spLocks noGrp="1"/>
          </p:cNvSpPr>
          <p:nvPr>
            <p:ph type="title"/>
          </p:nvPr>
        </p:nvSpPr>
        <p:spPr/>
        <p:txBody>
          <a:bodyPr/>
          <a:lstStyle/>
          <a:p>
            <a:r>
              <a:rPr lang="en-US" dirty="0"/>
              <a:t>IDE &amp; Console</a:t>
            </a:r>
            <a:endParaRPr lang="en-IN" dirty="0"/>
          </a:p>
        </p:txBody>
      </p:sp>
      <p:sp>
        <p:nvSpPr>
          <p:cNvPr id="3" name="Text Placeholder 2">
            <a:extLst>
              <a:ext uri="{FF2B5EF4-FFF2-40B4-BE49-F238E27FC236}">
                <a16:creationId xmlns:a16="http://schemas.microsoft.com/office/drawing/2014/main" id="{A9B07F4A-48FF-4E45-93D7-4F5231EB6555}"/>
              </a:ext>
            </a:extLst>
          </p:cNvPr>
          <p:cNvSpPr>
            <a:spLocks noGrp="1"/>
          </p:cNvSpPr>
          <p:nvPr>
            <p:ph type="body" idx="1"/>
          </p:nvPr>
        </p:nvSpPr>
        <p:spPr/>
        <p:txBody>
          <a:bodyPr/>
          <a:lstStyle/>
          <a:p>
            <a:r>
              <a:rPr lang="en-US" dirty="0"/>
              <a:t>VS Code and Chrome’s Console</a:t>
            </a:r>
            <a:endParaRPr lang="en-IN" dirty="0"/>
          </a:p>
        </p:txBody>
      </p:sp>
    </p:spTree>
    <p:extLst>
      <p:ext uri="{BB962C8B-B14F-4D97-AF65-F5344CB8AC3E}">
        <p14:creationId xmlns:p14="http://schemas.microsoft.com/office/powerpoint/2010/main" val="275365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7472B1-C5A3-43F3-932F-FD91EB4C7A5F}"/>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DC4E13E6-3103-4BD2-B22E-D6E21215E8D8}"/>
              </a:ext>
            </a:extLst>
          </p:cNvPr>
          <p:cNvSpPr>
            <a:spLocks noGrp="1"/>
          </p:cNvSpPr>
          <p:nvPr>
            <p:ph idx="1"/>
          </p:nvPr>
        </p:nvSpPr>
        <p:spPr/>
        <p:txBody>
          <a:bodyPr/>
          <a:lstStyle/>
          <a:p>
            <a:r>
              <a:rPr lang="en-US" dirty="0"/>
              <a:t>Internal</a:t>
            </a:r>
          </a:p>
          <a:p>
            <a:pPr lvl="1"/>
            <a:r>
              <a:rPr lang="en-US" dirty="0"/>
              <a:t>&lt;script&gt; and &lt;/script&gt;</a:t>
            </a:r>
          </a:p>
          <a:p>
            <a:pPr lvl="1"/>
            <a:r>
              <a:rPr lang="en-US" dirty="0"/>
              <a:t>In Header or in footer</a:t>
            </a:r>
          </a:p>
          <a:p>
            <a:r>
              <a:rPr lang="en-US" dirty="0"/>
              <a:t>External </a:t>
            </a:r>
          </a:p>
          <a:p>
            <a:pPr lvl="1"/>
            <a:r>
              <a:rPr lang="en-US" dirty="0"/>
              <a:t>&lt;script </a:t>
            </a:r>
            <a:r>
              <a:rPr lang="en-IN" dirty="0" err="1"/>
              <a:t>src</a:t>
            </a:r>
            <a:r>
              <a:rPr lang="en-IN" dirty="0"/>
              <a:t>=“anyname.js”  </a:t>
            </a:r>
            <a:r>
              <a:rPr lang="en-US" dirty="0"/>
              <a:t>type="text/</a:t>
            </a:r>
            <a:r>
              <a:rPr lang="en-US" dirty="0" err="1"/>
              <a:t>javascript</a:t>
            </a:r>
            <a:r>
              <a:rPr lang="en-US" dirty="0"/>
              <a:t>"&gt;&lt;/script&gt;</a:t>
            </a:r>
            <a:endParaRPr lang="en-IN" dirty="0"/>
          </a:p>
          <a:p>
            <a:pPr marL="457200" lvl="1" indent="0">
              <a:buNone/>
            </a:pPr>
            <a:endParaRPr lang="en-US" dirty="0"/>
          </a:p>
          <a:p>
            <a:pPr lvl="1"/>
            <a:endParaRPr lang="en-US" dirty="0"/>
          </a:p>
        </p:txBody>
      </p:sp>
    </p:spTree>
    <p:extLst>
      <p:ext uri="{BB962C8B-B14F-4D97-AF65-F5344CB8AC3E}">
        <p14:creationId xmlns:p14="http://schemas.microsoft.com/office/powerpoint/2010/main" val="367695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732E-147A-42EE-BE0A-A97EB051F3EE}"/>
              </a:ext>
            </a:extLst>
          </p:cNvPr>
          <p:cNvSpPr>
            <a:spLocks noGrp="1"/>
          </p:cNvSpPr>
          <p:nvPr>
            <p:ph type="title"/>
          </p:nvPr>
        </p:nvSpPr>
        <p:spPr/>
        <p:txBody>
          <a:bodyPr/>
          <a:lstStyle/>
          <a:p>
            <a:r>
              <a:rPr lang="en-US" dirty="0"/>
              <a:t>Where to put JavaScript</a:t>
            </a:r>
            <a:endParaRPr lang="en-IN" dirty="0"/>
          </a:p>
        </p:txBody>
      </p:sp>
      <p:sp>
        <p:nvSpPr>
          <p:cNvPr id="3" name="Content Placeholder 2">
            <a:extLst>
              <a:ext uri="{FF2B5EF4-FFF2-40B4-BE49-F238E27FC236}">
                <a16:creationId xmlns:a16="http://schemas.microsoft.com/office/drawing/2014/main" id="{42ED2AC3-8CD7-4C84-A632-A692963F7F03}"/>
              </a:ext>
            </a:extLst>
          </p:cNvPr>
          <p:cNvSpPr>
            <a:spLocks noGrp="1"/>
          </p:cNvSpPr>
          <p:nvPr>
            <p:ph type="body" idx="1"/>
          </p:nvPr>
        </p:nvSpPr>
        <p:spPr/>
        <p:txBody>
          <a:bodyPr/>
          <a:lstStyle/>
          <a:p>
            <a:r>
              <a:rPr lang="en-US" b="0" i="0" dirty="0">
                <a:solidFill>
                  <a:srgbClr val="000000"/>
                </a:solidFill>
                <a:effectLst/>
                <a:latin typeface="Verdana" panose="020B0604030504040204" pitchFamily="34" charset="0"/>
              </a:rPr>
              <a:t>Placing scripts at the bottom of the &lt;body&gt; element improves the display speed, because script interpretation slows down the display.</a:t>
            </a:r>
            <a:endParaRPr lang="en-IN" dirty="0"/>
          </a:p>
        </p:txBody>
      </p:sp>
    </p:spTree>
    <p:extLst>
      <p:ext uri="{BB962C8B-B14F-4D97-AF65-F5344CB8AC3E}">
        <p14:creationId xmlns:p14="http://schemas.microsoft.com/office/powerpoint/2010/main" val="1053214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A167E6-A646-42DB-0149-5E053FDD65D2}"/>
              </a:ext>
            </a:extLst>
          </p:cNvPr>
          <p:cNvSpPr>
            <a:spLocks noGrp="1"/>
          </p:cNvSpPr>
          <p:nvPr>
            <p:ph type="title"/>
          </p:nvPr>
        </p:nvSpPr>
        <p:spPr/>
        <p:txBody>
          <a:bodyPr/>
          <a:lstStyle/>
          <a:p>
            <a:r>
              <a:rPr lang="en-US" dirty="0"/>
              <a:t>Placement of JavaScript</a:t>
            </a:r>
            <a:endParaRPr lang="en-IN" dirty="0"/>
          </a:p>
        </p:txBody>
      </p:sp>
      <p:sp>
        <p:nvSpPr>
          <p:cNvPr id="5" name="Content Placeholder 4">
            <a:extLst>
              <a:ext uri="{FF2B5EF4-FFF2-40B4-BE49-F238E27FC236}">
                <a16:creationId xmlns:a16="http://schemas.microsoft.com/office/drawing/2014/main" id="{8A46FE8D-5625-84AF-9C42-E665C4CB7586}"/>
              </a:ext>
            </a:extLst>
          </p:cNvPr>
          <p:cNvSpPr>
            <a:spLocks noGrp="1"/>
          </p:cNvSpPr>
          <p:nvPr>
            <p:ph sz="quarter" idx="13"/>
          </p:nvPr>
        </p:nvSpPr>
        <p:spPr/>
        <p:txBody>
          <a:bodyPr>
            <a:normAutofit lnSpcReduction="10000"/>
          </a:bodyPr>
          <a:lstStyle/>
          <a:p>
            <a:pPr marL="0" indent="0">
              <a:buNone/>
            </a:pPr>
            <a:r>
              <a:rPr lang="en-US" dirty="0"/>
              <a:t>Two most common reasons are that a page loads in a linear manner from top to bottom so if java script is on the top browser will search for it and will increase the time without even displaying any element resulting in bad user experience.</a:t>
            </a:r>
          </a:p>
          <a:p>
            <a:pPr marL="0" indent="0">
              <a:buNone/>
            </a:pPr>
            <a:endParaRPr lang="en-US" dirty="0"/>
          </a:p>
          <a:p>
            <a:pPr marL="0" indent="0">
              <a:buNone/>
            </a:pPr>
            <a:r>
              <a:rPr lang="en-US" dirty="0"/>
              <a:t>Second important reason is that most of the time JavaScript interacts with the DOM Components and thus placing it at bottom allows all the components to render first and then JavaScript can apply all the operations like show/hide or popup or validate and so.</a:t>
            </a:r>
          </a:p>
          <a:p>
            <a:pPr marL="0" indent="0">
              <a:buNone/>
            </a:pPr>
            <a:endParaRPr lang="en-US" dirty="0"/>
          </a:p>
          <a:p>
            <a:pPr marL="0" indent="0">
              <a:buNone/>
            </a:pPr>
            <a:r>
              <a:rPr lang="en-US" dirty="0"/>
              <a:t>Exceptions are always there from third party like Google Analytics or so.</a:t>
            </a:r>
          </a:p>
          <a:p>
            <a:endParaRPr lang="en-US" dirty="0"/>
          </a:p>
          <a:p>
            <a:pPr marL="457200" lvl="1" indent="0">
              <a:buNone/>
            </a:pPr>
            <a:r>
              <a:rPr lang="en-US" dirty="0"/>
              <a:t>So, Putting the scripts at the end of your html’s body can help browser can parse it at the end to enhance user experience</a:t>
            </a:r>
            <a:endParaRPr lang="en-IN" dirty="0"/>
          </a:p>
        </p:txBody>
      </p:sp>
    </p:spTree>
    <p:extLst>
      <p:ext uri="{BB962C8B-B14F-4D97-AF65-F5344CB8AC3E}">
        <p14:creationId xmlns:p14="http://schemas.microsoft.com/office/powerpoint/2010/main" val="2578939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2830-2D54-4723-B342-43D73696F956}"/>
              </a:ext>
            </a:extLst>
          </p:cNvPr>
          <p:cNvSpPr>
            <a:spLocks noGrp="1"/>
          </p:cNvSpPr>
          <p:nvPr>
            <p:ph type="title"/>
          </p:nvPr>
        </p:nvSpPr>
        <p:spPr/>
        <p:txBody>
          <a:bodyPr/>
          <a:lstStyle/>
          <a:p>
            <a:r>
              <a:rPr lang="en-US" dirty="0"/>
              <a:t>Comment</a:t>
            </a:r>
            <a:endParaRPr lang="en-IN" dirty="0"/>
          </a:p>
        </p:txBody>
      </p:sp>
      <p:sp>
        <p:nvSpPr>
          <p:cNvPr id="3" name="Content Placeholder 2">
            <a:extLst>
              <a:ext uri="{FF2B5EF4-FFF2-40B4-BE49-F238E27FC236}">
                <a16:creationId xmlns:a16="http://schemas.microsoft.com/office/drawing/2014/main" id="{8B739E02-41EE-4A3D-BD54-E0DF177E1B11}"/>
              </a:ext>
            </a:extLst>
          </p:cNvPr>
          <p:cNvSpPr>
            <a:spLocks noGrp="1"/>
          </p:cNvSpPr>
          <p:nvPr>
            <p:ph idx="1"/>
          </p:nvPr>
        </p:nvSpPr>
        <p:spPr/>
        <p:txBody>
          <a:bodyPr>
            <a:normAutofit fontScale="92500" lnSpcReduction="10000"/>
          </a:bodyPr>
          <a:lstStyle/>
          <a:p>
            <a:r>
              <a:rPr lang="en-US" dirty="0"/>
              <a:t>Single line comments start with //</a:t>
            </a:r>
          </a:p>
          <a:p>
            <a:r>
              <a:rPr lang="en-US" dirty="0"/>
              <a:t>Multi-line comments start with /* and end with */</a:t>
            </a:r>
            <a:endParaRPr lang="en-IN" dirty="0"/>
          </a:p>
          <a:p>
            <a:r>
              <a:rPr lang="en-IN" dirty="0"/>
              <a:t>In Tag </a:t>
            </a:r>
            <a:r>
              <a:rPr lang="en-US" dirty="0"/>
              <a:t>comments start with </a:t>
            </a:r>
            <a:r>
              <a:rPr lang="en-IN" dirty="0"/>
              <a:t>&lt;!--</a:t>
            </a:r>
            <a:r>
              <a:rPr lang="en-US" dirty="0"/>
              <a:t> and end with </a:t>
            </a:r>
            <a:r>
              <a:rPr lang="en-IN" dirty="0"/>
              <a:t>//--&gt;</a:t>
            </a:r>
          </a:p>
          <a:p>
            <a:endParaRPr lang="en-IN" dirty="0"/>
          </a:p>
          <a:p>
            <a:pPr marL="0" indent="0">
              <a:buNone/>
            </a:pPr>
            <a:r>
              <a:rPr lang="en-IN" b="1" dirty="0"/>
              <a:t>Example</a:t>
            </a:r>
          </a:p>
          <a:p>
            <a:pPr marL="457200" lvl="1" indent="0">
              <a:buNone/>
            </a:pPr>
            <a:r>
              <a:rPr lang="en-IN" dirty="0"/>
              <a:t>&lt;script&gt;</a:t>
            </a:r>
          </a:p>
          <a:p>
            <a:pPr marL="914400" lvl="2" indent="0">
              <a:buNone/>
            </a:pPr>
            <a:r>
              <a:rPr lang="en-IN" dirty="0"/>
              <a:t>&lt;!--</a:t>
            </a:r>
          </a:p>
          <a:p>
            <a:pPr marL="914400" lvl="2" indent="0">
              <a:buNone/>
            </a:pPr>
            <a:r>
              <a:rPr lang="en-IN" dirty="0" err="1"/>
              <a:t>document.write</a:t>
            </a:r>
            <a:r>
              <a:rPr lang="en-IN" dirty="0"/>
              <a:t>("Hello World!")</a:t>
            </a:r>
          </a:p>
          <a:p>
            <a:pPr marL="914400" lvl="2" indent="0">
              <a:buNone/>
            </a:pPr>
            <a:r>
              <a:rPr lang="en-IN" dirty="0"/>
              <a:t>//--&gt;</a:t>
            </a:r>
          </a:p>
          <a:p>
            <a:pPr marL="457200" lvl="1" indent="0">
              <a:buNone/>
            </a:pPr>
            <a:r>
              <a:rPr lang="en-IN" dirty="0"/>
              <a:t>&lt;/script&gt;</a:t>
            </a:r>
          </a:p>
          <a:p>
            <a:pPr marL="457200" lvl="1" indent="0">
              <a:buNone/>
            </a:pPr>
            <a:r>
              <a:rPr lang="en-IN" dirty="0"/>
              <a:t>&lt;</a:t>
            </a:r>
            <a:r>
              <a:rPr lang="en-IN" dirty="0" err="1"/>
              <a:t>noscript</a:t>
            </a:r>
            <a:r>
              <a:rPr lang="en-IN" dirty="0"/>
              <a:t>&gt;Sorry, your browser does not support JavaScript!&lt;/</a:t>
            </a:r>
            <a:r>
              <a:rPr lang="en-IN" dirty="0" err="1"/>
              <a:t>noscript</a:t>
            </a:r>
            <a:r>
              <a:rPr lang="en-IN" dirty="0"/>
              <a:t>&gt;</a:t>
            </a:r>
          </a:p>
        </p:txBody>
      </p:sp>
    </p:spTree>
    <p:extLst>
      <p:ext uri="{BB962C8B-B14F-4D97-AF65-F5344CB8AC3E}">
        <p14:creationId xmlns:p14="http://schemas.microsoft.com/office/powerpoint/2010/main" val="1860499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BC9D-6D48-45C8-B24A-C263385AE6AB}"/>
              </a:ext>
            </a:extLst>
          </p:cNvPr>
          <p:cNvSpPr>
            <a:spLocks noGrp="1"/>
          </p:cNvSpPr>
          <p:nvPr>
            <p:ph type="title"/>
          </p:nvPr>
        </p:nvSpPr>
        <p:spPr/>
        <p:txBody>
          <a:bodyPr/>
          <a:lstStyle/>
          <a:p>
            <a:r>
              <a:rPr lang="en-US" dirty="0"/>
              <a:t>Dialog box </a:t>
            </a:r>
            <a:endParaRPr lang="en-IN" dirty="0"/>
          </a:p>
        </p:txBody>
      </p:sp>
      <p:sp>
        <p:nvSpPr>
          <p:cNvPr id="3" name="Content Placeholder 2">
            <a:extLst>
              <a:ext uri="{FF2B5EF4-FFF2-40B4-BE49-F238E27FC236}">
                <a16:creationId xmlns:a16="http://schemas.microsoft.com/office/drawing/2014/main" id="{E6B83C5E-4810-4C53-98D7-424EC5A97748}"/>
              </a:ext>
            </a:extLst>
          </p:cNvPr>
          <p:cNvSpPr>
            <a:spLocks noGrp="1"/>
          </p:cNvSpPr>
          <p:nvPr>
            <p:ph sz="quarter" idx="13"/>
          </p:nvPr>
        </p:nvSpPr>
        <p:spPr/>
        <p:txBody>
          <a:bodyPr>
            <a:normAutofit/>
          </a:bodyPr>
          <a:lstStyle/>
          <a:p>
            <a:pPr marL="0" indent="0">
              <a:buNone/>
            </a:pPr>
            <a:r>
              <a:rPr lang="en-US" dirty="0"/>
              <a:t>&lt;script&gt;</a:t>
            </a:r>
          </a:p>
          <a:p>
            <a:pPr marL="457200" lvl="1" indent="0">
              <a:buNone/>
            </a:pPr>
            <a:br>
              <a:rPr lang="en-US" dirty="0"/>
            </a:br>
            <a:r>
              <a:rPr lang="en-US" dirty="0"/>
              <a:t>alert(“Hello I am alert”); - Just to display</a:t>
            </a:r>
          </a:p>
          <a:p>
            <a:pPr marL="457200" lvl="1" indent="0">
              <a:buNone/>
            </a:pPr>
            <a:r>
              <a:rPr lang="en-US" dirty="0"/>
              <a:t>confirm(“Are you sure”); - Returns True or False</a:t>
            </a:r>
          </a:p>
          <a:p>
            <a:pPr marL="457200" lvl="1" indent="0">
              <a:buNone/>
            </a:pPr>
            <a:r>
              <a:rPr lang="en-US" dirty="0"/>
              <a:t>prompt(“What is your Name?”); - Returns Null or User Input String</a:t>
            </a:r>
          </a:p>
          <a:p>
            <a:pPr marL="457200" lvl="1" indent="0">
              <a:buNone/>
            </a:pPr>
            <a:r>
              <a:rPr lang="en-US" dirty="0"/>
              <a:t>prompt(“Who are you?”, “Jack”);</a:t>
            </a:r>
          </a:p>
          <a:p>
            <a:pPr marL="0" indent="0">
              <a:buNone/>
            </a:pPr>
            <a:endParaRPr lang="en-US" dirty="0"/>
          </a:p>
          <a:p>
            <a:pPr marL="0" indent="0">
              <a:buNone/>
            </a:pPr>
            <a:r>
              <a:rPr lang="en-US" dirty="0"/>
              <a:t>&lt;/script&gt;</a:t>
            </a:r>
            <a:endParaRPr lang="en-IN" dirty="0"/>
          </a:p>
        </p:txBody>
      </p:sp>
      <p:sp>
        <p:nvSpPr>
          <p:cNvPr id="4" name="Subtitle 3">
            <a:extLst>
              <a:ext uri="{FF2B5EF4-FFF2-40B4-BE49-F238E27FC236}">
                <a16:creationId xmlns:a16="http://schemas.microsoft.com/office/drawing/2014/main" id="{3E9D89DF-A669-BC88-556E-85511E80D2F2}"/>
              </a:ext>
            </a:extLst>
          </p:cNvPr>
          <p:cNvSpPr>
            <a:spLocks noGrp="1"/>
          </p:cNvSpPr>
          <p:nvPr>
            <p:ph type="subTitle"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Alert is a JS command that pops up a dialog box with a message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02578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965E8F-456F-4948-9695-5C420D598EF5}"/>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Output Display </a:t>
            </a:r>
            <a:endParaRPr lang="en-IN" dirty="0"/>
          </a:p>
        </p:txBody>
      </p:sp>
      <p:sp>
        <p:nvSpPr>
          <p:cNvPr id="5" name="Content Placeholder 4">
            <a:extLst>
              <a:ext uri="{FF2B5EF4-FFF2-40B4-BE49-F238E27FC236}">
                <a16:creationId xmlns:a16="http://schemas.microsoft.com/office/drawing/2014/main" id="{8A701F87-3DF6-4E44-92C2-69E5D73BA6F2}"/>
              </a:ext>
            </a:extLst>
          </p:cNvPr>
          <p:cNvSpPr>
            <a:spLocks noGrp="1"/>
          </p:cNvSpPr>
          <p:nvPr>
            <p:ph idx="1"/>
          </p:nvPr>
        </p:nvSpPr>
        <p:spPr/>
        <p:txBody>
          <a:bodyPr/>
          <a:lstStyle/>
          <a:p>
            <a:pPr marL="0" indent="0">
              <a:buNone/>
            </a:pPr>
            <a:r>
              <a:rPr lang="en-IN" b="1" i="0" dirty="0" err="1">
                <a:solidFill>
                  <a:srgbClr val="000000"/>
                </a:solidFill>
                <a:effectLst/>
                <a:latin typeface="Consolas" panose="020B0609020204030204" pitchFamily="49" charset="0"/>
              </a:rPr>
              <a:t>document.getElementById</a:t>
            </a:r>
            <a:r>
              <a:rPr lang="en-IN" b="1" i="0" dirty="0">
                <a:solidFill>
                  <a:srgbClr val="000000"/>
                </a:solidFill>
                <a:effectLst/>
                <a:latin typeface="Consolas" panose="020B0609020204030204" pitchFamily="49" charset="0"/>
              </a:rPr>
              <a:t>(</a:t>
            </a:r>
            <a:r>
              <a:rPr lang="en-IN" b="1" i="0" dirty="0">
                <a:solidFill>
                  <a:srgbClr val="A52A2A"/>
                </a:solidFill>
                <a:effectLst/>
                <a:latin typeface="Consolas" panose="020B0609020204030204" pitchFamily="49" charset="0"/>
              </a:rPr>
              <a:t>"demo"</a:t>
            </a:r>
            <a:r>
              <a:rPr lang="en-IN" b="1" i="0" dirty="0">
                <a:solidFill>
                  <a:srgbClr val="000000"/>
                </a:solidFill>
                <a:effectLst/>
                <a:latin typeface="Consolas" panose="020B0609020204030204" pitchFamily="49" charset="0"/>
              </a:rPr>
              <a:t>).</a:t>
            </a:r>
            <a:r>
              <a:rPr lang="en-IN" b="1" i="0" dirty="0" err="1">
                <a:solidFill>
                  <a:srgbClr val="000000"/>
                </a:solidFill>
                <a:effectLst/>
                <a:latin typeface="Consolas" panose="020B0609020204030204" pitchFamily="49" charset="0"/>
              </a:rPr>
              <a:t>innerHTML</a:t>
            </a:r>
            <a:endParaRPr lang="en-IN" b="1" i="0" dirty="0">
              <a:solidFill>
                <a:srgbClr val="000000"/>
              </a:solidFill>
              <a:effectLst/>
              <a:latin typeface="Consolas" panose="020B0609020204030204" pitchFamily="49" charset="0"/>
            </a:endParaRPr>
          </a:p>
          <a:p>
            <a:pPr marL="0" indent="0">
              <a:buNone/>
            </a:pPr>
            <a:endParaRPr lang="en-IN" dirty="0">
              <a:solidFill>
                <a:srgbClr val="000000"/>
              </a:solidFill>
              <a:latin typeface="Consolas" panose="020B0609020204030204" pitchFamily="49" charset="0"/>
            </a:endParaRPr>
          </a:p>
          <a:p>
            <a:pPr marL="457200" lvl="1" indent="0">
              <a:buNone/>
            </a:pPr>
            <a:r>
              <a:rPr lang="en-US" b="0" i="0" dirty="0">
                <a:solidFill>
                  <a:srgbClr val="000000"/>
                </a:solidFill>
                <a:effectLst/>
                <a:latin typeface="Consolas" panose="020B0609020204030204" pitchFamily="49" charset="0"/>
              </a:rPr>
              <a:t>HTML element, using .</a:t>
            </a:r>
            <a:r>
              <a:rPr lang="en-US" b="0" i="0" dirty="0" err="1">
                <a:solidFill>
                  <a:srgbClr val="000000"/>
                </a:solidFill>
                <a:effectLst/>
                <a:latin typeface="Consolas" panose="020B0609020204030204" pitchFamily="49" charset="0"/>
              </a:rPr>
              <a:t>innerhtml</a:t>
            </a:r>
            <a:r>
              <a:rPr lang="en-US" b="0" i="0" dirty="0">
                <a:solidFill>
                  <a:srgbClr val="000000"/>
                </a:solidFill>
                <a:effectLst/>
                <a:latin typeface="Consolas" panose="020B0609020204030204" pitchFamily="49" charset="0"/>
              </a:rPr>
              <a:t>.</a:t>
            </a:r>
          </a:p>
          <a:p>
            <a:pPr marL="457200" lvl="1" indent="0">
              <a:buNone/>
            </a:pPr>
            <a:r>
              <a:rPr lang="en-US" b="0" i="0" dirty="0">
                <a:solidFill>
                  <a:srgbClr val="000000"/>
                </a:solidFill>
                <a:effectLst/>
                <a:latin typeface="Consolas" panose="020B0609020204030204" pitchFamily="49" charset="0"/>
              </a:rPr>
              <a:t>Html output using </a:t>
            </a:r>
            <a:r>
              <a:rPr lang="en-US" b="0" i="0" dirty="0" err="1">
                <a:solidFill>
                  <a:srgbClr val="000000"/>
                </a:solidFill>
                <a:effectLst/>
                <a:latin typeface="Consolas" panose="020B0609020204030204" pitchFamily="49" charset="0"/>
              </a:rPr>
              <a:t>document.Write</a:t>
            </a:r>
            <a:r>
              <a:rPr lang="en-US" b="0" i="0" dirty="0">
                <a:solidFill>
                  <a:srgbClr val="000000"/>
                </a:solidFill>
                <a:effectLst/>
                <a:latin typeface="Consolas" panose="020B0609020204030204" pitchFamily="49" charset="0"/>
              </a:rPr>
              <a:t>().</a:t>
            </a:r>
          </a:p>
          <a:p>
            <a:pPr marL="457200" lvl="1" indent="0">
              <a:buNone/>
            </a:pPr>
            <a:r>
              <a:rPr lang="en-US" b="0" i="0" dirty="0">
                <a:solidFill>
                  <a:srgbClr val="000000"/>
                </a:solidFill>
                <a:effectLst/>
                <a:latin typeface="Consolas" panose="020B0609020204030204" pitchFamily="49" charset="0"/>
              </a:rPr>
              <a:t>Alert box, using </a:t>
            </a:r>
            <a:r>
              <a:rPr lang="en-US" b="0" i="0" dirty="0" err="1">
                <a:solidFill>
                  <a:srgbClr val="000000"/>
                </a:solidFill>
                <a:effectLst/>
                <a:latin typeface="Consolas" panose="020B0609020204030204" pitchFamily="49" charset="0"/>
              </a:rPr>
              <a:t>window.Alert</a:t>
            </a:r>
            <a:r>
              <a:rPr lang="en-US" b="0" i="0" dirty="0">
                <a:solidFill>
                  <a:srgbClr val="000000"/>
                </a:solidFill>
                <a:effectLst/>
                <a:latin typeface="Consolas" panose="020B0609020204030204" pitchFamily="49" charset="0"/>
              </a:rPr>
              <a:t>().</a:t>
            </a:r>
          </a:p>
          <a:p>
            <a:pPr marL="457200" lvl="1" indent="0">
              <a:buNone/>
            </a:pPr>
            <a:r>
              <a:rPr lang="en-US" b="0" i="0" dirty="0">
                <a:solidFill>
                  <a:srgbClr val="000000"/>
                </a:solidFill>
                <a:effectLst/>
                <a:latin typeface="Consolas" panose="020B0609020204030204" pitchFamily="49" charset="0"/>
              </a:rPr>
              <a:t>Browser console, using </a:t>
            </a:r>
            <a:r>
              <a:rPr lang="en-US" b="0" i="0" dirty="0" err="1">
                <a:solidFill>
                  <a:srgbClr val="000000"/>
                </a:solidFill>
                <a:effectLst/>
                <a:latin typeface="Consolas" panose="020B0609020204030204" pitchFamily="49" charset="0"/>
              </a:rPr>
              <a:t>console.Log</a:t>
            </a: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76162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5364DE-4552-4314-994A-750AC61BFF94}"/>
              </a:ext>
            </a:extLst>
          </p:cNvPr>
          <p:cNvSpPr>
            <a:spLocks noGrp="1"/>
          </p:cNvSpPr>
          <p:nvPr>
            <p:ph type="title"/>
          </p:nvPr>
        </p:nvSpPr>
        <p:spPr/>
        <p:txBody>
          <a:bodyPr/>
          <a:lstStyle/>
          <a:p>
            <a:r>
              <a:rPr lang="en-US" dirty="0"/>
              <a:t>Scripts?</a:t>
            </a:r>
            <a:endParaRPr lang="en-IN" dirty="0"/>
          </a:p>
        </p:txBody>
      </p:sp>
      <p:sp>
        <p:nvSpPr>
          <p:cNvPr id="5" name="Text Placeholder 4">
            <a:extLst>
              <a:ext uri="{FF2B5EF4-FFF2-40B4-BE49-F238E27FC236}">
                <a16:creationId xmlns:a16="http://schemas.microsoft.com/office/drawing/2014/main" id="{31EC3103-DAD8-4D08-8173-1320A5A75BC3}"/>
              </a:ext>
            </a:extLst>
          </p:cNvPr>
          <p:cNvSpPr>
            <a:spLocks noGrp="1"/>
          </p:cNvSpPr>
          <p:nvPr>
            <p:ph type="body" idx="1"/>
          </p:nvPr>
        </p:nvSpPr>
        <p:spPr/>
        <p:txBody>
          <a:bodyPr/>
          <a:lstStyle/>
          <a:p>
            <a:r>
              <a:rPr lang="en-US" b="1" i="0" dirty="0">
                <a:solidFill>
                  <a:srgbClr val="202124"/>
                </a:solidFill>
                <a:effectLst/>
                <a:latin typeface="arial" panose="020B0604020202020204" pitchFamily="34" charset="0"/>
              </a:rPr>
              <a:t>something written</a:t>
            </a:r>
            <a:r>
              <a:rPr lang="en-US" b="0" i="0" dirty="0">
                <a:solidFill>
                  <a:srgbClr val="202124"/>
                </a:solidFill>
                <a:effectLst/>
                <a:latin typeface="arial" panose="020B0604020202020204" pitchFamily="34" charset="0"/>
              </a:rPr>
              <a:t> : the written text of a stage play, screenplay, or broadcast specifically : the one used in production or performance.</a:t>
            </a:r>
            <a:endParaRPr lang="en-IN" dirty="0"/>
          </a:p>
          <a:p>
            <a:endParaRPr lang="en-IN" dirty="0"/>
          </a:p>
        </p:txBody>
      </p:sp>
    </p:spTree>
    <p:extLst>
      <p:ext uri="{BB962C8B-B14F-4D97-AF65-F5344CB8AC3E}">
        <p14:creationId xmlns:p14="http://schemas.microsoft.com/office/powerpoint/2010/main" val="1316483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719EFE-F1BC-486B-A697-E7625BE4EA75}"/>
              </a:ext>
            </a:extLst>
          </p:cNvPr>
          <p:cNvSpPr>
            <a:spLocks noGrp="1"/>
          </p:cNvSpPr>
          <p:nvPr>
            <p:ph type="title"/>
          </p:nvPr>
        </p:nvSpPr>
        <p:spPr/>
        <p:txBody>
          <a:bodyPr/>
          <a:lstStyle/>
          <a:p>
            <a:r>
              <a:rPr lang="en-US" dirty="0"/>
              <a:t>Variables</a:t>
            </a:r>
            <a:endParaRPr lang="en-IN" dirty="0"/>
          </a:p>
        </p:txBody>
      </p:sp>
      <p:sp>
        <p:nvSpPr>
          <p:cNvPr id="5" name="Content Placeholder 4">
            <a:extLst>
              <a:ext uri="{FF2B5EF4-FFF2-40B4-BE49-F238E27FC236}">
                <a16:creationId xmlns:a16="http://schemas.microsoft.com/office/drawing/2014/main" id="{E0289E35-42AD-449D-AFF6-EE928146360B}"/>
              </a:ext>
            </a:extLst>
          </p:cNvPr>
          <p:cNvSpPr>
            <a:spLocks noGrp="1"/>
          </p:cNvSpPr>
          <p:nvPr>
            <p:ph idx="1"/>
          </p:nvPr>
        </p:nvSpPr>
        <p:spPr/>
        <p:txBody>
          <a:bodyPr>
            <a:normAutofit/>
          </a:bodyPr>
          <a:lstStyle/>
          <a:p>
            <a:r>
              <a:rPr lang="en-US" sz="1600" dirty="0">
                <a:solidFill>
                  <a:srgbClr val="000000"/>
                </a:solidFill>
                <a:latin typeface="Verdana" panose="020B0604030504040204" pitchFamily="34" charset="0"/>
              </a:rPr>
              <a:t>Variables are containers for storing data so should be meaningful not like a = x or a22 = y or so.</a:t>
            </a:r>
          </a:p>
          <a:p>
            <a:r>
              <a:rPr lang="en-US" sz="1600" dirty="0">
                <a:solidFill>
                  <a:srgbClr val="000000"/>
                </a:solidFill>
                <a:latin typeface="Verdana" panose="020B0604030504040204" pitchFamily="34" charset="0"/>
              </a:rPr>
              <a:t>keywords Using var, let, const and nothing (</a:t>
            </a:r>
            <a:r>
              <a:rPr lang="en-IN" sz="1600" dirty="0">
                <a:solidFill>
                  <a:srgbClr val="000000"/>
                </a:solidFill>
                <a:latin typeface="Verdana" panose="020B0604030504040204" pitchFamily="34" charset="0"/>
              </a:rPr>
              <a:t>undeclared )</a:t>
            </a:r>
            <a:r>
              <a:rPr lang="en-US" sz="1600" dirty="0">
                <a:solidFill>
                  <a:srgbClr val="000000"/>
                </a:solidFill>
                <a:latin typeface="Verdana" panose="020B0604030504040204" pitchFamily="34" charset="0"/>
              </a:rPr>
              <a:t> to declare variables.</a:t>
            </a:r>
          </a:p>
          <a:p>
            <a:pPr lvl="1"/>
            <a:r>
              <a:rPr lang="en-US" sz="1200" dirty="0">
                <a:solidFill>
                  <a:srgbClr val="000000"/>
                </a:solidFill>
                <a:latin typeface="Verdana" panose="020B0604030504040204" pitchFamily="34" charset="0"/>
              </a:rPr>
              <a:t>Let can change or can be </a:t>
            </a:r>
            <a:r>
              <a:rPr lang="en-US" sz="1200" dirty="0" err="1">
                <a:solidFill>
                  <a:srgbClr val="000000"/>
                </a:solidFill>
                <a:latin typeface="Verdana" panose="020B0604030504040204" pitchFamily="34" charset="0"/>
              </a:rPr>
              <a:t>reasign</a:t>
            </a:r>
            <a:r>
              <a:rPr lang="en-US" sz="1200" dirty="0">
                <a:solidFill>
                  <a:srgbClr val="000000"/>
                </a:solidFill>
                <a:latin typeface="Verdana" panose="020B0604030504040204" pitchFamily="34" charset="0"/>
              </a:rPr>
              <a:t> but const can’t as it is constant</a:t>
            </a:r>
          </a:p>
          <a:p>
            <a:r>
              <a:rPr lang="en-US" sz="1600" dirty="0">
                <a:solidFill>
                  <a:srgbClr val="000000"/>
                </a:solidFill>
                <a:latin typeface="Verdana" panose="020B0604030504040204" pitchFamily="34" charset="0"/>
              </a:rPr>
              <a:t>All JavaScript identifiers (name of unique variable) are case sensitive</a:t>
            </a:r>
          </a:p>
          <a:p>
            <a:r>
              <a:rPr lang="en-US" sz="1600" dirty="0">
                <a:solidFill>
                  <a:srgbClr val="000000"/>
                </a:solidFill>
                <a:latin typeface="Verdana" panose="020B0604030504040204" pitchFamily="34" charset="0"/>
              </a:rPr>
              <a:t>Hyphens are not allowed in JavaScript</a:t>
            </a:r>
          </a:p>
          <a:p>
            <a:r>
              <a:rPr lang="en-US" sz="1600" dirty="0">
                <a:solidFill>
                  <a:srgbClr val="000000"/>
                </a:solidFill>
                <a:latin typeface="Verdana" panose="020B0604030504040204" pitchFamily="34" charset="0"/>
              </a:rPr>
              <a:t>Underscore, Upper Camel Case (Pascal Case) and Lower Camel Case allowed</a:t>
            </a:r>
          </a:p>
          <a:p>
            <a:r>
              <a:rPr lang="en-US" sz="1600" dirty="0">
                <a:solidFill>
                  <a:srgbClr val="000000"/>
                </a:solidFill>
                <a:latin typeface="Verdana" panose="020B0604030504040204" pitchFamily="34" charset="0"/>
              </a:rPr>
              <a:t>A JavaScript name must begin with:</a:t>
            </a:r>
          </a:p>
          <a:p>
            <a:pPr lvl="1"/>
            <a:r>
              <a:rPr lang="en-US" sz="1600" dirty="0">
                <a:solidFill>
                  <a:srgbClr val="000000"/>
                </a:solidFill>
                <a:latin typeface="Verdana" panose="020B0604030504040204" pitchFamily="34" charset="0"/>
              </a:rPr>
              <a:t>A letter (A-Z or a-z) not with a number</a:t>
            </a:r>
          </a:p>
          <a:p>
            <a:pPr lvl="1"/>
            <a:r>
              <a:rPr lang="en-US" sz="1600" dirty="0">
                <a:solidFill>
                  <a:srgbClr val="000000"/>
                </a:solidFill>
                <a:latin typeface="Verdana" panose="020B0604030504040204" pitchFamily="34" charset="0"/>
              </a:rPr>
              <a:t>A dollar sign ($)</a:t>
            </a:r>
          </a:p>
          <a:p>
            <a:pPr lvl="1"/>
            <a:r>
              <a:rPr lang="en-US" sz="1600" dirty="0">
                <a:solidFill>
                  <a:srgbClr val="000000"/>
                </a:solidFill>
                <a:latin typeface="Verdana" panose="020B0604030504040204" pitchFamily="34" charset="0"/>
              </a:rPr>
              <a:t>Or an underscore (_) but can't contain space</a:t>
            </a:r>
          </a:p>
          <a:p>
            <a:pPr lvl="1"/>
            <a:endParaRPr lang="en-US" sz="1600" dirty="0">
              <a:solidFill>
                <a:srgbClr val="000000"/>
              </a:solidFill>
              <a:latin typeface="Verdana" panose="020B0604030504040204" pitchFamily="34" charset="0"/>
            </a:endParaRPr>
          </a:p>
          <a:p>
            <a:pPr marL="0" indent="0">
              <a:buFont typeface="Arial" panose="020B0604020202020204" pitchFamily="34" charset="0"/>
              <a:buNone/>
            </a:pPr>
            <a:r>
              <a:rPr lang="en-US" sz="1600" b="1" dirty="0">
                <a:solidFill>
                  <a:srgbClr val="000000"/>
                </a:solidFill>
                <a:latin typeface="Verdana" panose="020B0604030504040204" pitchFamily="34" charset="0"/>
              </a:rPr>
              <a:t>#IMPORTANT – In jQuery (JavaScript library) $("p"); means "select all p elements</a:t>
            </a:r>
            <a:endParaRPr lang="en-IN" sz="1600" b="1"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875354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B426-E6B5-4513-89C9-44CD235AA39C}"/>
              </a:ext>
            </a:extLst>
          </p:cNvPr>
          <p:cNvSpPr>
            <a:spLocks noGrp="1"/>
          </p:cNvSpPr>
          <p:nvPr>
            <p:ph type="title"/>
          </p:nvPr>
        </p:nvSpPr>
        <p:spPr/>
        <p:txBody>
          <a:bodyPr/>
          <a:lstStyle/>
          <a:p>
            <a:r>
              <a:rPr lang="en-US" dirty="0"/>
              <a:t>Variables Declaration</a:t>
            </a:r>
            <a:endParaRPr lang="en-IN" dirty="0"/>
          </a:p>
        </p:txBody>
      </p:sp>
      <p:sp>
        <p:nvSpPr>
          <p:cNvPr id="3" name="Content Placeholder 2">
            <a:extLst>
              <a:ext uri="{FF2B5EF4-FFF2-40B4-BE49-F238E27FC236}">
                <a16:creationId xmlns:a16="http://schemas.microsoft.com/office/drawing/2014/main" id="{25A3ADA0-9D6C-4750-ACE8-A5B46D0E83D2}"/>
              </a:ext>
            </a:extLst>
          </p:cNvPr>
          <p:cNvSpPr>
            <a:spLocks noGrp="1"/>
          </p:cNvSpPr>
          <p:nvPr>
            <p:ph idx="1"/>
          </p:nvPr>
        </p:nvSpPr>
        <p:spPr/>
        <p:txBody>
          <a:bodyPr>
            <a:normAutofit fontScale="92500" lnSpcReduction="10000"/>
          </a:bodyPr>
          <a:lstStyle/>
          <a:p>
            <a:pPr marL="0" indent="0">
              <a:buNone/>
            </a:pPr>
            <a:r>
              <a:rPr lang="en-US" dirty="0"/>
              <a:t>variables are declared with the var keyword (case sensitive)</a:t>
            </a:r>
          </a:p>
          <a:p>
            <a:r>
              <a:rPr lang="en-US" dirty="0"/>
              <a:t>types are not specified, but JS does have types ("loosely typed")</a:t>
            </a:r>
          </a:p>
          <a:p>
            <a:pPr lvl="1"/>
            <a:r>
              <a:rPr lang="en-US" sz="2400" dirty="0">
                <a:latin typeface="Courier New" pitchFamily="49" charset="0"/>
                <a:cs typeface="Courier New" pitchFamily="49" charset="0"/>
              </a:rPr>
              <a:t>Number, Boolean, String, Array, Object, Function, Null, Undefined</a:t>
            </a:r>
          </a:p>
          <a:p>
            <a:pPr lvl="1"/>
            <a:r>
              <a:rPr lang="en-US" dirty="0"/>
              <a:t>can find out a variable's type by calling </a:t>
            </a:r>
            <a:r>
              <a:rPr lang="en-US" sz="2400" dirty="0" err="1">
                <a:latin typeface="Courier New" pitchFamily="49" charset="0"/>
                <a:cs typeface="Courier New" pitchFamily="49" charset="0"/>
              </a:rPr>
              <a:t>typeof</a:t>
            </a:r>
            <a:endParaRPr lang="en-US" sz="2400" dirty="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var name = expression;</a:t>
            </a:r>
          </a:p>
          <a:p>
            <a:pPr marL="0" indent="0">
              <a:buNone/>
            </a:pPr>
            <a:endParaRPr lang="en-US" dirty="0">
              <a:latin typeface="Courier New" pitchFamily="49" charset="0"/>
              <a:cs typeface="Courier New" pitchFamily="49" charset="0"/>
            </a:endParaRPr>
          </a:p>
          <a:p>
            <a:pPr marL="457200" lvl="1" indent="0">
              <a:buNone/>
            </a:pPr>
            <a:r>
              <a:rPr lang="en-US" dirty="0">
                <a:latin typeface="Courier New" pitchFamily="49" charset="0"/>
                <a:cs typeface="Courier New" pitchFamily="49" charset="0"/>
              </a:rPr>
              <a:t>var </a:t>
            </a:r>
            <a:r>
              <a:rPr lang="en-US" dirty="0" err="1">
                <a:latin typeface="Courier New" pitchFamily="49" charset="0"/>
                <a:cs typeface="Courier New" pitchFamily="49" charset="0"/>
              </a:rPr>
              <a:t>clientName</a:t>
            </a:r>
            <a:r>
              <a:rPr lang="en-US" dirty="0">
                <a:latin typeface="Courier New" pitchFamily="49" charset="0"/>
                <a:cs typeface="Courier New" pitchFamily="49" charset="0"/>
              </a:rPr>
              <a:t> = “The Client";</a:t>
            </a:r>
          </a:p>
          <a:p>
            <a:pPr marL="457200" lvl="1" indent="0">
              <a:buNone/>
            </a:pPr>
            <a:r>
              <a:rPr lang="en-US" dirty="0">
                <a:latin typeface="Courier New" pitchFamily="49" charset="0"/>
                <a:cs typeface="Courier New" pitchFamily="49" charset="0"/>
              </a:rPr>
              <a:t>var age = 41;</a:t>
            </a:r>
          </a:p>
          <a:p>
            <a:pPr marL="457200" lvl="1" indent="0">
              <a:buNone/>
            </a:pPr>
            <a:r>
              <a:rPr lang="en-US" dirty="0">
                <a:latin typeface="Courier New" pitchFamily="49" charset="0"/>
                <a:cs typeface="Courier New" pitchFamily="49" charset="0"/>
              </a:rPr>
              <a:t>var weight = 127.4;</a:t>
            </a:r>
            <a:r>
              <a:rPr lang="en-US" dirty="0">
                <a:latin typeface="Consolas" pitchFamily="49" charset="0"/>
                <a:cs typeface="Consolas" pitchFamily="49" charset="0"/>
              </a:rPr>
              <a:t>	</a:t>
            </a:r>
            <a:endParaRPr lang="en-IN" dirty="0"/>
          </a:p>
        </p:txBody>
      </p:sp>
    </p:spTree>
    <p:extLst>
      <p:ext uri="{BB962C8B-B14F-4D97-AF65-F5344CB8AC3E}">
        <p14:creationId xmlns:p14="http://schemas.microsoft.com/office/powerpoint/2010/main" val="3180705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A5EC0-1B63-4D5D-88A2-DF98B17019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1FF882-3217-40EE-B5F3-0C77EFD5F89A}"/>
              </a:ext>
            </a:extLst>
          </p:cNvPr>
          <p:cNvSpPr>
            <a:spLocks noGrp="1"/>
          </p:cNvSpPr>
          <p:nvPr>
            <p:ph idx="1"/>
          </p:nvPr>
        </p:nvSpPr>
        <p:spPr/>
        <p:txBody>
          <a:bodyPr/>
          <a:lstStyle/>
          <a:p>
            <a:r>
              <a:rPr lang="en-US" dirty="0">
                <a:latin typeface="Courier New" pitchFamily="49" charset="0"/>
                <a:cs typeface="Courier New" pitchFamily="49" charset="0"/>
              </a:rPr>
              <a:t>var </a:t>
            </a:r>
            <a:r>
              <a:rPr lang="en-US" dirty="0" err="1">
                <a:latin typeface="Courier New" pitchFamily="49" charset="0"/>
                <a:cs typeface="Courier New" pitchFamily="49" charset="0"/>
              </a:rPr>
              <a:t>clientName</a:t>
            </a:r>
            <a:r>
              <a:rPr lang="en-US" dirty="0">
                <a:latin typeface="Courier New" pitchFamily="49" charset="0"/>
                <a:cs typeface="Courier New" pitchFamily="49" charset="0"/>
              </a:rPr>
              <a:t> = “The Client";</a:t>
            </a:r>
          </a:p>
          <a:p>
            <a:r>
              <a:rPr lang="en-US" dirty="0">
                <a:latin typeface="Courier New" pitchFamily="49" charset="0"/>
                <a:cs typeface="Courier New" pitchFamily="49" charset="0"/>
              </a:rPr>
              <a:t>alert(</a:t>
            </a:r>
            <a:r>
              <a:rPr lang="en-US" dirty="0" err="1">
                <a:latin typeface="Courier New" pitchFamily="49" charset="0"/>
                <a:cs typeface="Courier New" pitchFamily="49" charset="0"/>
              </a:rPr>
              <a:t>clientName</a:t>
            </a:r>
            <a:r>
              <a:rPr lang="en-US" dirty="0">
                <a:latin typeface="Courier New" pitchFamily="49" charset="0"/>
                <a:cs typeface="Courier New" pitchFamily="49" charset="0"/>
              </a:rPr>
              <a:t>);</a:t>
            </a:r>
            <a:endParaRPr lang="en-IN" dirty="0"/>
          </a:p>
        </p:txBody>
      </p:sp>
    </p:spTree>
    <p:extLst>
      <p:ext uri="{BB962C8B-B14F-4D97-AF65-F5344CB8AC3E}">
        <p14:creationId xmlns:p14="http://schemas.microsoft.com/office/powerpoint/2010/main" val="1717227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94961-D32D-4992-A2C6-76F1A2DDE05D}"/>
              </a:ext>
            </a:extLst>
          </p:cNvPr>
          <p:cNvSpPr>
            <a:spLocks noGrp="1"/>
          </p:cNvSpPr>
          <p:nvPr>
            <p:ph type="title"/>
          </p:nvPr>
        </p:nvSpPr>
        <p:spPr/>
        <p:txBody>
          <a:bodyPr/>
          <a:lstStyle/>
          <a:p>
            <a:endParaRPr lang="en-IN" dirty="0"/>
          </a:p>
        </p:txBody>
      </p:sp>
      <p:sp>
        <p:nvSpPr>
          <p:cNvPr id="8" name="Content Placeholder 7">
            <a:extLst>
              <a:ext uri="{FF2B5EF4-FFF2-40B4-BE49-F238E27FC236}">
                <a16:creationId xmlns:a16="http://schemas.microsoft.com/office/drawing/2014/main" id="{E1F5C765-8E4E-462E-822F-C1A99056D78D}"/>
              </a:ext>
            </a:extLst>
          </p:cNvPr>
          <p:cNvSpPr>
            <a:spLocks noGrp="1"/>
          </p:cNvSpPr>
          <p:nvPr>
            <p:ph sz="quarter" idx="4"/>
          </p:nvPr>
        </p:nvSpPr>
        <p:spPr/>
        <p:txBody>
          <a:bodyPr>
            <a:normAutofit fontScale="92500" lnSpcReduction="10000"/>
          </a:bodyPr>
          <a:lstStyle/>
          <a:p>
            <a:r>
              <a:rPr lang="en-US" dirty="0"/>
              <a:t>Object</a:t>
            </a:r>
          </a:p>
          <a:p>
            <a:r>
              <a:rPr lang="en-US" dirty="0"/>
              <a:t>Array</a:t>
            </a:r>
          </a:p>
          <a:p>
            <a:r>
              <a:rPr lang="en-US" dirty="0"/>
              <a:t>Function</a:t>
            </a:r>
            <a:endParaRPr lang="en-IN" dirty="0"/>
          </a:p>
        </p:txBody>
      </p:sp>
      <p:sp>
        <p:nvSpPr>
          <p:cNvPr id="5" name="Text Placeholder 4">
            <a:extLst>
              <a:ext uri="{FF2B5EF4-FFF2-40B4-BE49-F238E27FC236}">
                <a16:creationId xmlns:a16="http://schemas.microsoft.com/office/drawing/2014/main" id="{69741834-51CB-4F74-9685-9F886648AA3E}"/>
              </a:ext>
            </a:extLst>
          </p:cNvPr>
          <p:cNvSpPr>
            <a:spLocks noGrp="1"/>
          </p:cNvSpPr>
          <p:nvPr>
            <p:ph type="body" idx="1"/>
          </p:nvPr>
        </p:nvSpPr>
        <p:spPr/>
        <p:txBody>
          <a:bodyPr/>
          <a:lstStyle/>
          <a:p>
            <a:r>
              <a:rPr lang="en-US" dirty="0"/>
              <a:t>Primitive or Value Type</a:t>
            </a:r>
            <a:endParaRPr lang="en-IN" dirty="0"/>
          </a:p>
        </p:txBody>
      </p:sp>
      <p:sp>
        <p:nvSpPr>
          <p:cNvPr id="6" name="Content Placeholder 5">
            <a:extLst>
              <a:ext uri="{FF2B5EF4-FFF2-40B4-BE49-F238E27FC236}">
                <a16:creationId xmlns:a16="http://schemas.microsoft.com/office/drawing/2014/main" id="{CB0BA21B-CD1D-48D1-93BD-D6A50280230E}"/>
              </a:ext>
            </a:extLst>
          </p:cNvPr>
          <p:cNvSpPr>
            <a:spLocks noGrp="1"/>
          </p:cNvSpPr>
          <p:nvPr>
            <p:ph sz="half" idx="2"/>
          </p:nvPr>
        </p:nvSpPr>
        <p:spPr/>
        <p:txBody>
          <a:bodyPr>
            <a:normAutofit fontScale="92500" lnSpcReduction="10000"/>
          </a:bodyPr>
          <a:lstStyle/>
          <a:p>
            <a:r>
              <a:rPr lang="en-US" dirty="0"/>
              <a:t>String</a:t>
            </a:r>
          </a:p>
          <a:p>
            <a:r>
              <a:rPr lang="en-US" dirty="0"/>
              <a:t>Number</a:t>
            </a:r>
          </a:p>
          <a:p>
            <a:r>
              <a:rPr lang="en-US" dirty="0"/>
              <a:t>Boolean</a:t>
            </a:r>
          </a:p>
          <a:p>
            <a:r>
              <a:rPr lang="en-US" dirty="0"/>
              <a:t>Undefined</a:t>
            </a:r>
          </a:p>
          <a:p>
            <a:r>
              <a:rPr lang="en-US" dirty="0"/>
              <a:t>Null</a:t>
            </a:r>
          </a:p>
          <a:p>
            <a:endParaRPr lang="en-US" dirty="0"/>
          </a:p>
          <a:p>
            <a:pPr marL="0" indent="0">
              <a:buNone/>
            </a:pPr>
            <a:r>
              <a:rPr lang="en-US" b="1" i="1" dirty="0"/>
              <a:t>integers and real numbers are the same type (no int vs. double)</a:t>
            </a:r>
          </a:p>
          <a:p>
            <a:pPr marL="0" indent="0">
              <a:buNone/>
            </a:pPr>
            <a:endParaRPr lang="en-US" dirty="0"/>
          </a:p>
          <a:p>
            <a:endParaRPr lang="en-IN" dirty="0"/>
          </a:p>
        </p:txBody>
      </p:sp>
      <p:sp>
        <p:nvSpPr>
          <p:cNvPr id="7" name="Text Placeholder 6">
            <a:extLst>
              <a:ext uri="{FF2B5EF4-FFF2-40B4-BE49-F238E27FC236}">
                <a16:creationId xmlns:a16="http://schemas.microsoft.com/office/drawing/2014/main" id="{79D5E7CB-CCA6-4A06-BDD0-8920F3887671}"/>
              </a:ext>
            </a:extLst>
          </p:cNvPr>
          <p:cNvSpPr>
            <a:spLocks noGrp="1"/>
          </p:cNvSpPr>
          <p:nvPr>
            <p:ph type="body" idx="3"/>
          </p:nvPr>
        </p:nvSpPr>
        <p:spPr/>
        <p:txBody>
          <a:bodyPr/>
          <a:lstStyle/>
          <a:p>
            <a:r>
              <a:rPr lang="en-US" dirty="0"/>
              <a:t>Reference Type</a:t>
            </a:r>
            <a:endParaRPr lang="en-IN" dirty="0"/>
          </a:p>
        </p:txBody>
      </p:sp>
    </p:spTree>
    <p:extLst>
      <p:ext uri="{BB962C8B-B14F-4D97-AF65-F5344CB8AC3E}">
        <p14:creationId xmlns:p14="http://schemas.microsoft.com/office/powerpoint/2010/main" val="1499986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BE8016-3EEA-49C2-9172-1B69DF7153F1}"/>
              </a:ext>
            </a:extLst>
          </p:cNvPr>
          <p:cNvSpPr>
            <a:spLocks noGrp="1"/>
          </p:cNvSpPr>
          <p:nvPr>
            <p:ph type="title"/>
          </p:nvPr>
        </p:nvSpPr>
        <p:spPr/>
        <p:txBody>
          <a:bodyPr/>
          <a:lstStyle/>
          <a:p>
            <a:r>
              <a:rPr lang="en-US" dirty="0">
                <a:latin typeface="Courier New" pitchFamily="49" charset="0"/>
                <a:cs typeface="Courier New" pitchFamily="49" charset="0"/>
              </a:rPr>
              <a:t>String</a:t>
            </a:r>
            <a:r>
              <a:rPr lang="en-US" dirty="0"/>
              <a:t> type</a:t>
            </a:r>
            <a:endParaRPr lang="en-IN" dirty="0"/>
          </a:p>
        </p:txBody>
      </p:sp>
      <p:sp>
        <p:nvSpPr>
          <p:cNvPr id="8" name="Content Placeholder 7">
            <a:extLst>
              <a:ext uri="{FF2B5EF4-FFF2-40B4-BE49-F238E27FC236}">
                <a16:creationId xmlns:a16="http://schemas.microsoft.com/office/drawing/2014/main" id="{F3DA9449-D1D8-41EC-8453-0C8AA1B80EE8}"/>
              </a:ext>
            </a:extLst>
          </p:cNvPr>
          <p:cNvSpPr>
            <a:spLocks noGrp="1"/>
          </p:cNvSpPr>
          <p:nvPr>
            <p:ph idx="1"/>
          </p:nvPr>
        </p:nvSpPr>
        <p:spPr/>
        <p:txBody>
          <a:bodyPr/>
          <a:lstStyle/>
          <a:p>
            <a:pPr marL="0" indent="0">
              <a:buNone/>
            </a:pPr>
            <a:r>
              <a:rPr lang="en-US" sz="2000" dirty="0"/>
              <a:t>methods: </a:t>
            </a:r>
            <a:r>
              <a:rPr lang="en-US" sz="2000" dirty="0" err="1">
                <a:cs typeface="Courier New" pitchFamily="49" charset="0"/>
              </a:rPr>
              <a:t>charAt</a:t>
            </a:r>
            <a:r>
              <a:rPr lang="en-US" sz="2000" dirty="0">
                <a:cs typeface="Courier New" pitchFamily="49" charset="0"/>
              </a:rPr>
              <a:t>, </a:t>
            </a:r>
            <a:r>
              <a:rPr lang="en-US" sz="2000" dirty="0" err="1">
                <a:cs typeface="Courier New" pitchFamily="49" charset="0"/>
              </a:rPr>
              <a:t>charCodeAt</a:t>
            </a:r>
            <a:r>
              <a:rPr lang="en-US" sz="2000" dirty="0">
                <a:cs typeface="Courier New" pitchFamily="49" charset="0"/>
              </a:rPr>
              <a:t>, </a:t>
            </a:r>
            <a:r>
              <a:rPr lang="en-US" sz="2000" dirty="0" err="1">
                <a:cs typeface="Courier New" pitchFamily="49" charset="0"/>
              </a:rPr>
              <a:t>fromCharCode</a:t>
            </a:r>
            <a:r>
              <a:rPr lang="en-US" sz="2000" dirty="0">
                <a:cs typeface="Courier New" pitchFamily="49" charset="0"/>
              </a:rPr>
              <a:t>, </a:t>
            </a:r>
            <a:r>
              <a:rPr lang="en-US" sz="2000" dirty="0" err="1">
                <a:cs typeface="Courier New" pitchFamily="49" charset="0"/>
              </a:rPr>
              <a:t>indexOf</a:t>
            </a:r>
            <a:r>
              <a:rPr lang="en-US" sz="2000" dirty="0">
                <a:cs typeface="Courier New" pitchFamily="49" charset="0"/>
              </a:rPr>
              <a:t>, </a:t>
            </a:r>
            <a:r>
              <a:rPr lang="en-US" sz="2000" dirty="0" err="1">
                <a:cs typeface="Courier New" pitchFamily="49" charset="0"/>
              </a:rPr>
              <a:t>lastIndexOf</a:t>
            </a:r>
            <a:r>
              <a:rPr lang="en-US" sz="2000" dirty="0">
                <a:cs typeface="Courier New" pitchFamily="49" charset="0"/>
              </a:rPr>
              <a:t>, replace, split, substring, </a:t>
            </a:r>
            <a:r>
              <a:rPr lang="en-US" sz="2000" dirty="0" err="1">
                <a:cs typeface="Courier New" pitchFamily="49" charset="0"/>
              </a:rPr>
              <a:t>toLowerCase</a:t>
            </a:r>
            <a:r>
              <a:rPr lang="en-US" sz="2000" dirty="0">
                <a:cs typeface="Courier New" pitchFamily="49" charset="0"/>
              </a:rPr>
              <a:t>, </a:t>
            </a:r>
            <a:r>
              <a:rPr lang="en-US" sz="2000" dirty="0" err="1">
                <a:cs typeface="Courier New" pitchFamily="49" charset="0"/>
              </a:rPr>
              <a:t>toUpperCase</a:t>
            </a:r>
            <a:endParaRPr lang="en-US" sz="2000" dirty="0">
              <a:cs typeface="Courier New" pitchFamily="49" charset="0"/>
            </a:endParaRP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var s = "Connie Client";</a:t>
            </a:r>
          </a:p>
          <a:p>
            <a:pPr marL="0" indent="0">
              <a:buNone/>
            </a:pPr>
            <a:r>
              <a:rPr lang="en-US" dirty="0">
                <a:latin typeface="Courier New" pitchFamily="49" charset="0"/>
                <a:cs typeface="Courier New" pitchFamily="49" charset="0"/>
              </a:rPr>
              <a:t>var </a:t>
            </a:r>
            <a:r>
              <a:rPr lang="en-US" dirty="0" err="1">
                <a:latin typeface="Courier New" pitchFamily="49" charset="0"/>
                <a:cs typeface="Courier New" pitchFamily="49" charset="0"/>
              </a:rPr>
              <a:t>fName</a:t>
            </a:r>
            <a:r>
              <a:rPr lang="en-US" dirty="0">
                <a:latin typeface="Courier New" pitchFamily="49" charset="0"/>
                <a:cs typeface="Courier New" pitchFamily="49" charset="0"/>
              </a:rPr>
              <a:t> = </a:t>
            </a:r>
            <a:r>
              <a:rPr lang="en-US" dirty="0" err="1">
                <a:latin typeface="Courier New" pitchFamily="49" charset="0"/>
                <a:cs typeface="Courier New" pitchFamily="49" charset="0"/>
              </a:rPr>
              <a:t>s.substring</a:t>
            </a:r>
            <a:r>
              <a:rPr lang="en-US" dirty="0">
                <a:latin typeface="Courier New" pitchFamily="49" charset="0"/>
                <a:cs typeface="Courier New" pitchFamily="49" charset="0"/>
              </a:rPr>
              <a:t>(0, </a:t>
            </a:r>
            <a:r>
              <a:rPr lang="en-US" dirty="0" err="1">
                <a:latin typeface="Courier New" pitchFamily="49" charset="0"/>
                <a:cs typeface="Courier New" pitchFamily="49" charset="0"/>
              </a:rPr>
              <a:t>s.indexOf</a:t>
            </a:r>
            <a:r>
              <a:rPr lang="en-US" dirty="0">
                <a:latin typeface="Courier New" pitchFamily="49" charset="0"/>
                <a:cs typeface="Courier New" pitchFamily="49" charset="0"/>
              </a:rPr>
              <a:t>(" ")); // "Connie"</a:t>
            </a:r>
          </a:p>
          <a:p>
            <a:pPr marL="0" indent="0">
              <a:buNone/>
            </a:pPr>
            <a:r>
              <a:rPr lang="en-US" dirty="0">
                <a:latin typeface="Courier New" pitchFamily="49" charset="0"/>
                <a:cs typeface="Courier New" pitchFamily="49" charset="0"/>
              </a:rPr>
              <a:t>var </a:t>
            </a:r>
            <a:r>
              <a:rPr lang="en-US" dirty="0" err="1">
                <a:latin typeface="Courier New" pitchFamily="49" charset="0"/>
                <a:cs typeface="Courier New" pitchFamily="49" charset="0"/>
              </a:rPr>
              <a:t>len</a:t>
            </a:r>
            <a:r>
              <a:rPr lang="en-US" dirty="0">
                <a:latin typeface="Courier New" pitchFamily="49" charset="0"/>
                <a:cs typeface="Courier New" pitchFamily="49" charset="0"/>
              </a:rPr>
              <a:t> = </a:t>
            </a:r>
            <a:r>
              <a:rPr lang="en-US" dirty="0" err="1">
                <a:latin typeface="Courier New" pitchFamily="49" charset="0"/>
                <a:cs typeface="Courier New" pitchFamily="49" charset="0"/>
              </a:rPr>
              <a:t>s.length</a:t>
            </a:r>
            <a:r>
              <a:rPr lang="en-US" dirty="0">
                <a:latin typeface="Courier New" pitchFamily="49" charset="0"/>
                <a:cs typeface="Courier New" pitchFamily="49" charset="0"/>
              </a:rPr>
              <a:t>; // 13</a:t>
            </a:r>
          </a:p>
          <a:p>
            <a:pPr marL="0" indent="0">
              <a:buNone/>
            </a:pPr>
            <a:r>
              <a:rPr lang="en-US" dirty="0">
                <a:latin typeface="Courier New" pitchFamily="49" charset="0"/>
                <a:cs typeface="Courier New" pitchFamily="49" charset="0"/>
              </a:rPr>
              <a:t>var s2 = 'Melvin Merchant';</a:t>
            </a:r>
            <a:r>
              <a:rPr lang="en-US" dirty="0">
                <a:latin typeface="Consolas" pitchFamily="49" charset="0"/>
                <a:cs typeface="Consolas" pitchFamily="49" charset="0"/>
              </a:rPr>
              <a:t>		</a:t>
            </a:r>
            <a:endParaRPr lang="en-IN" dirty="0"/>
          </a:p>
        </p:txBody>
      </p:sp>
    </p:spTree>
    <p:extLst>
      <p:ext uri="{BB962C8B-B14F-4D97-AF65-F5344CB8AC3E}">
        <p14:creationId xmlns:p14="http://schemas.microsoft.com/office/powerpoint/2010/main" val="1037005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D642-FDB5-4B73-816F-01841F29DF88}"/>
              </a:ext>
            </a:extLst>
          </p:cNvPr>
          <p:cNvSpPr>
            <a:spLocks noGrp="1"/>
          </p:cNvSpPr>
          <p:nvPr>
            <p:ph type="title"/>
          </p:nvPr>
        </p:nvSpPr>
        <p:spPr/>
        <p:txBody>
          <a:bodyPr/>
          <a:lstStyle/>
          <a:p>
            <a:r>
              <a:rPr lang="en-US" dirty="0"/>
              <a:t>Converting between numbers and Strings:</a:t>
            </a:r>
            <a:endParaRPr lang="en-IN" dirty="0"/>
          </a:p>
        </p:txBody>
      </p:sp>
      <p:sp>
        <p:nvSpPr>
          <p:cNvPr id="3" name="Content Placeholder 2">
            <a:extLst>
              <a:ext uri="{FF2B5EF4-FFF2-40B4-BE49-F238E27FC236}">
                <a16:creationId xmlns:a16="http://schemas.microsoft.com/office/drawing/2014/main" id="{26E4D0C4-92C2-4E9F-A13F-4A927DCCC7F1}"/>
              </a:ext>
            </a:extLst>
          </p:cNvPr>
          <p:cNvSpPr>
            <a:spLocks noGrp="1"/>
          </p:cNvSpPr>
          <p:nvPr>
            <p:ph idx="1"/>
          </p:nvPr>
        </p:nvSpPr>
        <p:spPr/>
        <p:txBody>
          <a:bodyPr/>
          <a:lstStyle/>
          <a:p>
            <a:pPr marL="0" indent="0">
              <a:buNone/>
            </a:pPr>
            <a:r>
              <a:rPr lang="en-US" dirty="0">
                <a:latin typeface="Courier New" pitchFamily="49" charset="0"/>
                <a:cs typeface="Courier New" pitchFamily="49" charset="0"/>
              </a:rPr>
              <a:t>var count = 10;</a:t>
            </a:r>
          </a:p>
          <a:p>
            <a:pPr marL="0" indent="0">
              <a:buNone/>
            </a:pPr>
            <a:r>
              <a:rPr lang="en-US" dirty="0">
                <a:latin typeface="Courier New" pitchFamily="49" charset="0"/>
                <a:cs typeface="Courier New" pitchFamily="49" charset="0"/>
              </a:rPr>
              <a:t>var s1 = "" + count; // "10"</a:t>
            </a:r>
          </a:p>
          <a:p>
            <a:pPr marL="0" indent="0">
              <a:buNone/>
            </a:pPr>
            <a:r>
              <a:rPr lang="en-US" dirty="0">
                <a:latin typeface="Courier New" pitchFamily="49" charset="0"/>
                <a:cs typeface="Courier New" pitchFamily="49" charset="0"/>
              </a:rPr>
              <a:t>var s2 = count + " bananas, ah </a:t>
            </a:r>
            <a:r>
              <a:rPr lang="en-US" dirty="0" err="1">
                <a:latin typeface="Courier New" pitchFamily="49" charset="0"/>
                <a:cs typeface="Courier New" pitchFamily="49" charset="0"/>
              </a:rPr>
              <a:t>ah</a:t>
            </a:r>
            <a:r>
              <a:rPr lang="en-US" dirty="0">
                <a:latin typeface="Courier New" pitchFamily="49" charset="0"/>
                <a:cs typeface="Courier New" pitchFamily="49" charset="0"/>
              </a:rPr>
              <a:t> </a:t>
            </a:r>
            <a:r>
              <a:rPr lang="en-US" dirty="0" err="1">
                <a:latin typeface="Courier New" pitchFamily="49" charset="0"/>
                <a:cs typeface="Courier New" pitchFamily="49" charset="0"/>
              </a:rPr>
              <a:t>ah</a:t>
            </a:r>
            <a:r>
              <a:rPr lang="en-US" dirty="0">
                <a:latin typeface="Courier New" pitchFamily="49" charset="0"/>
                <a:cs typeface="Courier New" pitchFamily="49" charset="0"/>
              </a:rPr>
              <a:t>!"; // "10 bananas, ah </a:t>
            </a:r>
            <a:r>
              <a:rPr lang="en-US" dirty="0" err="1">
                <a:latin typeface="Courier New" pitchFamily="49" charset="0"/>
                <a:cs typeface="Courier New" pitchFamily="49" charset="0"/>
              </a:rPr>
              <a:t>ah</a:t>
            </a:r>
            <a:r>
              <a:rPr lang="en-US" dirty="0">
                <a:latin typeface="Courier New" pitchFamily="49" charset="0"/>
                <a:cs typeface="Courier New" pitchFamily="49" charset="0"/>
              </a:rPr>
              <a:t> </a:t>
            </a:r>
            <a:r>
              <a:rPr lang="en-US" dirty="0" err="1">
                <a:latin typeface="Courier New" pitchFamily="49" charset="0"/>
                <a:cs typeface="Courier New" pitchFamily="49" charset="0"/>
              </a:rPr>
              <a:t>ah</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var n1 = </a:t>
            </a:r>
            <a:r>
              <a:rPr lang="en-US" dirty="0" err="1">
                <a:latin typeface="Courier New" pitchFamily="49" charset="0"/>
                <a:cs typeface="Courier New" pitchFamily="49" charset="0"/>
              </a:rPr>
              <a:t>parseInt</a:t>
            </a:r>
            <a:r>
              <a:rPr lang="en-US" dirty="0">
                <a:latin typeface="Courier New" pitchFamily="49" charset="0"/>
                <a:cs typeface="Courier New" pitchFamily="49" charset="0"/>
              </a:rPr>
              <a:t>("42 is the answer"); // 42</a:t>
            </a:r>
          </a:p>
          <a:p>
            <a:pPr marL="0" indent="0">
              <a:buNone/>
            </a:pPr>
            <a:r>
              <a:rPr lang="en-US" dirty="0">
                <a:latin typeface="Courier New" pitchFamily="49" charset="0"/>
                <a:cs typeface="Courier New" pitchFamily="49" charset="0"/>
              </a:rPr>
              <a:t>var n2 = </a:t>
            </a:r>
            <a:r>
              <a:rPr lang="en-US" dirty="0" err="1">
                <a:latin typeface="Courier New" pitchFamily="49" charset="0"/>
                <a:cs typeface="Courier New" pitchFamily="49" charset="0"/>
              </a:rPr>
              <a:t>parseFloat</a:t>
            </a:r>
            <a:r>
              <a:rPr lang="en-US" dirty="0">
                <a:latin typeface="Courier New" pitchFamily="49" charset="0"/>
                <a:cs typeface="Courier New" pitchFamily="49" charset="0"/>
              </a:rPr>
              <a:t>("booyah"); // </a:t>
            </a:r>
            <a:r>
              <a:rPr lang="en-US" dirty="0" err="1">
                <a:latin typeface="Courier New" pitchFamily="49" charset="0"/>
                <a:cs typeface="Courier New" pitchFamily="49" charset="0"/>
              </a:rPr>
              <a:t>NaN</a:t>
            </a:r>
            <a:r>
              <a:rPr lang="en-US" dirty="0">
                <a:latin typeface="Consolas" pitchFamily="49" charset="0"/>
                <a:cs typeface="Consolas" pitchFamily="49" charset="0"/>
              </a:rPr>
              <a:t>		</a:t>
            </a:r>
            <a:endParaRPr lang="en-IN" dirty="0"/>
          </a:p>
        </p:txBody>
      </p:sp>
    </p:spTree>
    <p:extLst>
      <p:ext uri="{BB962C8B-B14F-4D97-AF65-F5344CB8AC3E}">
        <p14:creationId xmlns:p14="http://schemas.microsoft.com/office/powerpoint/2010/main" val="3618749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FF0E2-09EB-4FD4-B015-735FC4E72759}"/>
              </a:ext>
            </a:extLst>
          </p:cNvPr>
          <p:cNvSpPr>
            <a:spLocks noGrp="1"/>
          </p:cNvSpPr>
          <p:nvPr>
            <p:ph type="title"/>
          </p:nvPr>
        </p:nvSpPr>
        <p:spPr/>
        <p:txBody>
          <a:bodyPr/>
          <a:lstStyle/>
          <a:p>
            <a:r>
              <a:rPr lang="en-US" dirty="0"/>
              <a:t>accessing the letters of a String:</a:t>
            </a:r>
            <a:endParaRPr lang="en-IN" dirty="0"/>
          </a:p>
        </p:txBody>
      </p:sp>
      <p:sp>
        <p:nvSpPr>
          <p:cNvPr id="3" name="Content Placeholder 2">
            <a:extLst>
              <a:ext uri="{FF2B5EF4-FFF2-40B4-BE49-F238E27FC236}">
                <a16:creationId xmlns:a16="http://schemas.microsoft.com/office/drawing/2014/main" id="{7BD08F18-2D81-4411-BA0A-05D7DC1B4252}"/>
              </a:ext>
            </a:extLst>
          </p:cNvPr>
          <p:cNvSpPr>
            <a:spLocks noGrp="1"/>
          </p:cNvSpPr>
          <p:nvPr>
            <p:ph idx="1"/>
          </p:nvPr>
        </p:nvSpPr>
        <p:spPr/>
        <p:txBody>
          <a:bodyPr/>
          <a:lstStyle/>
          <a:p>
            <a:pPr marL="0" indent="0">
              <a:buNone/>
            </a:pPr>
            <a:r>
              <a:rPr lang="en-US" dirty="0">
                <a:latin typeface="Courier New" pitchFamily="49" charset="0"/>
                <a:cs typeface="Courier New" pitchFamily="49" charset="0"/>
              </a:rPr>
              <a:t>var </a:t>
            </a:r>
            <a:r>
              <a:rPr lang="en-US" dirty="0" err="1">
                <a:latin typeface="Courier New" pitchFamily="49" charset="0"/>
                <a:cs typeface="Courier New" pitchFamily="49" charset="0"/>
              </a:rPr>
              <a:t>firstLetter</a:t>
            </a:r>
            <a:r>
              <a:rPr lang="en-US" dirty="0">
                <a:latin typeface="Courier New" pitchFamily="49" charset="0"/>
                <a:cs typeface="Courier New" pitchFamily="49" charset="0"/>
              </a:rPr>
              <a:t> = s[0]; // fails in IE</a:t>
            </a:r>
          </a:p>
          <a:p>
            <a:pPr marL="0" indent="0">
              <a:buNone/>
            </a:pPr>
            <a:r>
              <a:rPr lang="en-US" dirty="0">
                <a:latin typeface="Courier New" pitchFamily="49" charset="0"/>
                <a:cs typeface="Courier New" pitchFamily="49" charset="0"/>
              </a:rPr>
              <a:t>var </a:t>
            </a:r>
            <a:r>
              <a:rPr lang="en-US" dirty="0" err="1">
                <a:latin typeface="Courier New" pitchFamily="49" charset="0"/>
                <a:cs typeface="Courier New" pitchFamily="49" charset="0"/>
              </a:rPr>
              <a:t>firstLetter</a:t>
            </a:r>
            <a:r>
              <a:rPr lang="en-US" dirty="0">
                <a:latin typeface="Courier New" pitchFamily="49" charset="0"/>
                <a:cs typeface="Courier New" pitchFamily="49" charset="0"/>
              </a:rPr>
              <a:t> = </a:t>
            </a:r>
            <a:r>
              <a:rPr lang="en-US" dirty="0" err="1">
                <a:latin typeface="Courier New" pitchFamily="49" charset="0"/>
                <a:cs typeface="Courier New" pitchFamily="49" charset="0"/>
              </a:rPr>
              <a:t>s.charAt</a:t>
            </a:r>
            <a:r>
              <a:rPr lang="en-US" dirty="0">
                <a:latin typeface="Courier New" pitchFamily="49" charset="0"/>
                <a:cs typeface="Courier New" pitchFamily="49" charset="0"/>
              </a:rPr>
              <a:t>(0); // does work in IE</a:t>
            </a:r>
          </a:p>
          <a:p>
            <a:pPr marL="0" indent="0">
              <a:buNone/>
            </a:pPr>
            <a:r>
              <a:rPr lang="en-US" dirty="0">
                <a:latin typeface="Courier New" pitchFamily="49" charset="0"/>
                <a:cs typeface="Courier New" pitchFamily="49" charset="0"/>
              </a:rPr>
              <a:t>var </a:t>
            </a:r>
            <a:r>
              <a:rPr lang="en-US" dirty="0" err="1">
                <a:latin typeface="Courier New" pitchFamily="49" charset="0"/>
                <a:cs typeface="Courier New" pitchFamily="49" charset="0"/>
              </a:rPr>
              <a:t>lastLetter</a:t>
            </a:r>
            <a:r>
              <a:rPr lang="en-US" dirty="0">
                <a:latin typeface="Courier New" pitchFamily="49" charset="0"/>
                <a:cs typeface="Courier New" pitchFamily="49" charset="0"/>
              </a:rPr>
              <a:t> = </a:t>
            </a:r>
            <a:r>
              <a:rPr lang="en-US" dirty="0" err="1">
                <a:latin typeface="Courier New" pitchFamily="49" charset="0"/>
                <a:cs typeface="Courier New" pitchFamily="49" charset="0"/>
              </a:rPr>
              <a:t>s.charAt</a:t>
            </a:r>
            <a:r>
              <a:rPr lang="en-US" dirty="0">
                <a:latin typeface="Courier New" pitchFamily="49" charset="0"/>
                <a:cs typeface="Courier New" pitchFamily="49" charset="0"/>
              </a:rPr>
              <a:t>(</a:t>
            </a:r>
            <a:r>
              <a:rPr lang="en-US" dirty="0" err="1">
                <a:latin typeface="Courier New" pitchFamily="49" charset="0"/>
                <a:cs typeface="Courier New" pitchFamily="49" charset="0"/>
              </a:rPr>
              <a:t>s.length</a:t>
            </a:r>
            <a:r>
              <a:rPr lang="en-US" dirty="0">
                <a:latin typeface="Courier New" pitchFamily="49" charset="0"/>
                <a:cs typeface="Courier New" pitchFamily="49" charset="0"/>
              </a:rPr>
              <a:t> - 1);</a:t>
            </a:r>
            <a:r>
              <a:rPr lang="en-US" dirty="0">
                <a:latin typeface="Consolas" pitchFamily="49" charset="0"/>
                <a:cs typeface="Consolas" pitchFamily="49" charset="0"/>
              </a:rPr>
              <a:t>		</a:t>
            </a:r>
            <a:endParaRPr lang="en-IN" dirty="0"/>
          </a:p>
        </p:txBody>
      </p:sp>
    </p:spTree>
    <p:extLst>
      <p:ext uri="{BB962C8B-B14F-4D97-AF65-F5344CB8AC3E}">
        <p14:creationId xmlns:p14="http://schemas.microsoft.com/office/powerpoint/2010/main" val="3850914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FC14-71A4-4617-9EC9-4BBFA22D7718}"/>
              </a:ext>
            </a:extLst>
          </p:cNvPr>
          <p:cNvSpPr>
            <a:spLocks noGrp="1"/>
          </p:cNvSpPr>
          <p:nvPr>
            <p:ph type="title"/>
          </p:nvPr>
        </p:nvSpPr>
        <p:spPr/>
        <p:txBody>
          <a:bodyPr/>
          <a:lstStyle/>
          <a:p>
            <a:r>
              <a:rPr lang="en-US" dirty="0"/>
              <a:t>Splitting strings: split and join</a:t>
            </a:r>
            <a:endParaRPr lang="en-IN" dirty="0"/>
          </a:p>
        </p:txBody>
      </p:sp>
      <p:sp>
        <p:nvSpPr>
          <p:cNvPr id="3" name="Content Placeholder 2">
            <a:extLst>
              <a:ext uri="{FF2B5EF4-FFF2-40B4-BE49-F238E27FC236}">
                <a16:creationId xmlns:a16="http://schemas.microsoft.com/office/drawing/2014/main" id="{33D0D34E-2FA3-4353-8023-EFD1710BFDD7}"/>
              </a:ext>
            </a:extLst>
          </p:cNvPr>
          <p:cNvSpPr>
            <a:spLocks noGrp="1"/>
          </p:cNvSpPr>
          <p:nvPr>
            <p:ph idx="1"/>
          </p:nvPr>
        </p:nvSpPr>
        <p:spPr/>
        <p:txBody>
          <a:bodyPr>
            <a:normAutofit/>
          </a:bodyPr>
          <a:lstStyle/>
          <a:p>
            <a:r>
              <a:rPr lang="en-US" dirty="0"/>
              <a:t>split breaks apart a string into an array using a delimiter. It can also be used with regular expressions (seen later).</a:t>
            </a:r>
          </a:p>
          <a:p>
            <a:r>
              <a:rPr lang="en-US" dirty="0"/>
              <a:t>join merges an array into a single string, placing a delimiter between them</a:t>
            </a:r>
          </a:p>
          <a:p>
            <a:endParaRPr lang="en-US" sz="2400" dirty="0">
              <a:latin typeface="Courier New" pitchFamily="49" charset="0"/>
              <a:cs typeface="Courier New" pitchFamily="49" charset="0"/>
            </a:endParaRPr>
          </a:p>
          <a:p>
            <a:pPr marL="457200" lvl="1" indent="0">
              <a:buNone/>
            </a:pPr>
            <a:r>
              <a:rPr lang="en-US" dirty="0">
                <a:latin typeface="Courier New" pitchFamily="49" charset="0"/>
                <a:cs typeface="Courier New" pitchFamily="49" charset="0"/>
              </a:rPr>
              <a:t>var s = "the quick brown fox";</a:t>
            </a:r>
          </a:p>
          <a:p>
            <a:pPr marL="457200" lvl="1" indent="0">
              <a:buNone/>
            </a:pPr>
            <a:r>
              <a:rPr lang="en-US" dirty="0">
                <a:latin typeface="Courier New" pitchFamily="49" charset="0"/>
                <a:cs typeface="Courier New" pitchFamily="49" charset="0"/>
              </a:rPr>
              <a:t>var a = </a:t>
            </a:r>
            <a:r>
              <a:rPr lang="en-US" dirty="0" err="1">
                <a:latin typeface="Courier New" pitchFamily="49" charset="0"/>
                <a:cs typeface="Courier New" pitchFamily="49" charset="0"/>
              </a:rPr>
              <a:t>s.split</a:t>
            </a:r>
            <a:r>
              <a:rPr lang="en-US" dirty="0">
                <a:latin typeface="Courier New" pitchFamily="49" charset="0"/>
                <a:cs typeface="Courier New" pitchFamily="49" charset="0"/>
              </a:rPr>
              <a:t>(" "); // ["the", "quick", "brown", "fox"]</a:t>
            </a:r>
          </a:p>
          <a:p>
            <a:pPr marL="457200" lvl="1" indent="0">
              <a:buNone/>
            </a:pPr>
            <a:r>
              <a:rPr lang="en-US" dirty="0" err="1">
                <a:latin typeface="Courier New" pitchFamily="49" charset="0"/>
                <a:cs typeface="Courier New" pitchFamily="49" charset="0"/>
              </a:rPr>
              <a:t>a.reverse</a:t>
            </a:r>
            <a:r>
              <a:rPr lang="en-US" dirty="0">
                <a:latin typeface="Courier New" pitchFamily="49" charset="0"/>
                <a:cs typeface="Courier New" pitchFamily="49" charset="0"/>
              </a:rPr>
              <a:t>(); // ["fox", "brown", "quick", "the"]</a:t>
            </a:r>
          </a:p>
          <a:p>
            <a:pPr marL="457200" lvl="1" indent="0">
              <a:buNone/>
            </a:pPr>
            <a:r>
              <a:rPr lang="en-US" dirty="0">
                <a:latin typeface="Courier New" pitchFamily="49" charset="0"/>
                <a:cs typeface="Courier New" pitchFamily="49" charset="0"/>
              </a:rPr>
              <a:t>s = </a:t>
            </a:r>
            <a:r>
              <a:rPr lang="en-US" dirty="0" err="1">
                <a:latin typeface="Courier New" pitchFamily="49" charset="0"/>
                <a:cs typeface="Courier New" pitchFamily="49" charset="0"/>
              </a:rPr>
              <a:t>a.join</a:t>
            </a:r>
            <a:r>
              <a:rPr lang="en-US" dirty="0">
                <a:latin typeface="Courier New" pitchFamily="49" charset="0"/>
                <a:cs typeface="Courier New" pitchFamily="49" charset="0"/>
              </a:rPr>
              <a:t>("!"); // "</a:t>
            </a:r>
            <a:r>
              <a:rPr lang="en-US" dirty="0" err="1">
                <a:latin typeface="Courier New" pitchFamily="49" charset="0"/>
                <a:cs typeface="Courier New" pitchFamily="49" charset="0"/>
              </a:rPr>
              <a:t>fox!brown!quick!the</a:t>
            </a:r>
            <a:r>
              <a:rPr lang="en-US" dirty="0">
                <a:latin typeface="Courier New" pitchFamily="49" charset="0"/>
                <a:cs typeface="Courier New" pitchFamily="49" charset="0"/>
              </a:rPr>
              <a:t>"</a:t>
            </a:r>
            <a:r>
              <a:rPr lang="nn-NO" dirty="0">
                <a:latin typeface="Courier New" pitchFamily="49" charset="0"/>
                <a:cs typeface="Courier New" pitchFamily="49" charset="0"/>
              </a:rPr>
              <a:t>	</a:t>
            </a:r>
            <a:endParaRPr lang="en-IN" dirty="0"/>
          </a:p>
        </p:txBody>
      </p:sp>
    </p:spTree>
    <p:extLst>
      <p:ext uri="{BB962C8B-B14F-4D97-AF65-F5344CB8AC3E}">
        <p14:creationId xmlns:p14="http://schemas.microsoft.com/office/powerpoint/2010/main" val="3748812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B65A-91E3-4B7D-BC86-2B36011D1B8A}"/>
              </a:ext>
            </a:extLst>
          </p:cNvPr>
          <p:cNvSpPr>
            <a:spLocks noGrp="1"/>
          </p:cNvSpPr>
          <p:nvPr>
            <p:ph type="title"/>
          </p:nvPr>
        </p:nvSpPr>
        <p:spPr/>
        <p:txBody>
          <a:bodyPr/>
          <a:lstStyle/>
          <a:p>
            <a:r>
              <a:rPr lang="en-US" dirty="0"/>
              <a:t>Special values: null and undefined</a:t>
            </a:r>
            <a:endParaRPr lang="en-IN" dirty="0"/>
          </a:p>
        </p:txBody>
      </p:sp>
      <p:sp>
        <p:nvSpPr>
          <p:cNvPr id="7" name="Content Placeholder 6">
            <a:extLst>
              <a:ext uri="{FF2B5EF4-FFF2-40B4-BE49-F238E27FC236}">
                <a16:creationId xmlns:a16="http://schemas.microsoft.com/office/drawing/2014/main" id="{CF98C6C0-5E68-42C1-AE3F-C319D58946F7}"/>
              </a:ext>
            </a:extLst>
          </p:cNvPr>
          <p:cNvSpPr>
            <a:spLocks noGrp="1"/>
          </p:cNvSpPr>
          <p:nvPr>
            <p:ph idx="1"/>
          </p:nvPr>
        </p:nvSpPr>
        <p:spPr/>
        <p:txBody>
          <a:bodyPr/>
          <a:lstStyle/>
          <a:p>
            <a:r>
              <a:rPr lang="en-US" dirty="0">
                <a:latin typeface="Courier New" pitchFamily="49" charset="0"/>
                <a:cs typeface="Courier New" pitchFamily="49" charset="0"/>
              </a:rPr>
              <a:t>undefined</a:t>
            </a:r>
            <a:r>
              <a:rPr lang="en-US" dirty="0"/>
              <a:t> : has not been declared, does not exist</a:t>
            </a:r>
          </a:p>
          <a:p>
            <a:r>
              <a:rPr lang="en-US" dirty="0">
                <a:latin typeface="Courier New" pitchFamily="49" charset="0"/>
                <a:cs typeface="Courier New" pitchFamily="49" charset="0"/>
              </a:rPr>
              <a:t>null</a:t>
            </a:r>
            <a:r>
              <a:rPr lang="en-US" dirty="0"/>
              <a:t> : exists, but was specifically assigned an empty or null value</a:t>
            </a:r>
          </a:p>
          <a:p>
            <a:endParaRPr lang="en-IN" dirty="0"/>
          </a:p>
        </p:txBody>
      </p:sp>
    </p:spTree>
    <p:extLst>
      <p:ext uri="{BB962C8B-B14F-4D97-AF65-F5344CB8AC3E}">
        <p14:creationId xmlns:p14="http://schemas.microsoft.com/office/powerpoint/2010/main" val="1814589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2780-22E8-48C7-97C3-30413C85E526}"/>
              </a:ext>
            </a:extLst>
          </p:cNvPr>
          <p:cNvSpPr>
            <a:spLocks noGrp="1"/>
          </p:cNvSpPr>
          <p:nvPr>
            <p:ph type="title"/>
          </p:nvPr>
        </p:nvSpPr>
        <p:spPr/>
        <p:txBody>
          <a:bodyPr/>
          <a:lstStyle/>
          <a:p>
            <a:r>
              <a:rPr lang="en-US" dirty="0"/>
              <a:t>Operators</a:t>
            </a:r>
            <a:endParaRPr lang="en-IN" dirty="0"/>
          </a:p>
        </p:txBody>
      </p:sp>
      <p:sp>
        <p:nvSpPr>
          <p:cNvPr id="3" name="Content Placeholder 2">
            <a:extLst>
              <a:ext uri="{FF2B5EF4-FFF2-40B4-BE49-F238E27FC236}">
                <a16:creationId xmlns:a16="http://schemas.microsoft.com/office/drawing/2014/main" id="{92DD5F9C-7A1D-4DF8-89F8-FC047CA29D16}"/>
              </a:ext>
            </a:extLst>
          </p:cNvPr>
          <p:cNvSpPr>
            <a:spLocks noGrp="1"/>
          </p:cNvSpPr>
          <p:nvPr>
            <p:ph idx="1"/>
          </p:nvPr>
        </p:nvSpPr>
        <p:spPr/>
        <p:txBody>
          <a:bodyPr/>
          <a:lstStyle/>
          <a:p>
            <a:r>
              <a:rPr lang="en-US" dirty="0"/>
              <a:t>operators: + - * / % ++ -- = += -= *= /= %=</a:t>
            </a:r>
          </a:p>
          <a:p>
            <a:r>
              <a:rPr lang="en-US" dirty="0"/>
              <a:t>arithmetic operators ( + - * / ) to compute values</a:t>
            </a:r>
          </a:p>
          <a:p>
            <a:r>
              <a:rPr lang="en-US" dirty="0"/>
              <a:t>assignment operator ( = ) to assign values to variables</a:t>
            </a:r>
          </a:p>
          <a:p>
            <a:r>
              <a:rPr lang="en-US" dirty="0"/>
              <a:t>Equal to operator (==) to compare values of variables</a:t>
            </a:r>
          </a:p>
          <a:p>
            <a:r>
              <a:rPr lang="en-US" dirty="0"/>
              <a:t>Equal to operator (===) to compare strict values of variables</a:t>
            </a:r>
          </a:p>
          <a:p>
            <a:endParaRPr lang="en-US" dirty="0"/>
          </a:p>
          <a:p>
            <a:endParaRPr lang="en-IN" dirty="0"/>
          </a:p>
        </p:txBody>
      </p:sp>
    </p:spTree>
    <p:extLst>
      <p:ext uri="{BB962C8B-B14F-4D97-AF65-F5344CB8AC3E}">
        <p14:creationId xmlns:p14="http://schemas.microsoft.com/office/powerpoint/2010/main" val="278648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2BAE85-E5C5-48A6-9911-E55A883605DA}"/>
              </a:ext>
            </a:extLst>
          </p:cNvPr>
          <p:cNvSpPr>
            <a:spLocks noGrp="1"/>
          </p:cNvSpPr>
          <p:nvPr>
            <p:ph type="title"/>
          </p:nvPr>
        </p:nvSpPr>
        <p:spPr/>
        <p:txBody>
          <a:bodyPr/>
          <a:lstStyle/>
          <a:p>
            <a:r>
              <a:rPr lang="en-US" dirty="0"/>
              <a:t>Is “Java” + “Script” = </a:t>
            </a:r>
            <a:r>
              <a:rPr lang="en-US" dirty="0" err="1"/>
              <a:t>Js</a:t>
            </a:r>
            <a:endParaRPr lang="en-IN" dirty="0"/>
          </a:p>
        </p:txBody>
      </p:sp>
      <p:sp>
        <p:nvSpPr>
          <p:cNvPr id="2" name="Content Placeholder 1">
            <a:extLst>
              <a:ext uri="{FF2B5EF4-FFF2-40B4-BE49-F238E27FC236}">
                <a16:creationId xmlns:a16="http://schemas.microsoft.com/office/drawing/2014/main" id="{EA37596C-5CE9-73CC-647B-70B4546F3549}"/>
              </a:ext>
            </a:extLst>
          </p:cNvPr>
          <p:cNvSpPr>
            <a:spLocks noGrp="1"/>
          </p:cNvSpPr>
          <p:nvPr>
            <p:ph sz="quarter" idx="13"/>
          </p:nvPr>
        </p:nvSpPr>
        <p:spPr/>
        <p:txBody>
          <a:bodyPr/>
          <a:lstStyle/>
          <a:p>
            <a:pPr marL="0" indent="0">
              <a:buNone/>
            </a:pPr>
            <a:r>
              <a:rPr lang="en-US" b="0" i="0" dirty="0">
                <a:solidFill>
                  <a:srgbClr val="202124"/>
                </a:solidFill>
                <a:effectLst/>
                <a:latin typeface="arial" panose="020B0604020202020204" pitchFamily="34" charset="0"/>
              </a:rPr>
              <a:t>NO!!!, There's often some confusion about the two, but JavaScript and Java have almost nothing in common. </a:t>
            </a:r>
          </a:p>
          <a:p>
            <a:pPr marL="0" indent="0">
              <a:buNone/>
            </a:pPr>
            <a:endParaRPr lang="en-US" b="0" i="0" dirty="0">
              <a:solidFill>
                <a:srgbClr val="202124"/>
              </a:solidFill>
              <a:effectLst/>
              <a:latin typeface="arial" panose="020B0604020202020204" pitchFamily="34" charset="0"/>
            </a:endParaRPr>
          </a:p>
          <a:p>
            <a:pPr marL="0" indent="0">
              <a:buNone/>
            </a:pPr>
            <a:r>
              <a:rPr lang="en-US" b="1" i="0" dirty="0">
                <a:solidFill>
                  <a:srgbClr val="202124"/>
                </a:solidFill>
                <a:effectLst/>
                <a:latin typeface="arial" panose="020B0604020202020204" pitchFamily="34" charset="0"/>
              </a:rPr>
              <a:t>The name JavaScript came from Netscape's support of Java applets within its browser</a:t>
            </a:r>
            <a:r>
              <a:rPr lang="en-US" b="0" i="0" dirty="0">
                <a:solidFill>
                  <a:srgbClr val="202124"/>
                </a:solidFill>
                <a:effectLst/>
                <a:latin typeface="arial" panose="020B0604020202020204" pitchFamily="34" charset="0"/>
              </a:rPr>
              <a:t>. Many say it was also a marketing tactic to divert some attention from Java, which was the most buzzed-about language at the time.</a:t>
            </a:r>
            <a:endParaRPr lang="en-IN" dirty="0"/>
          </a:p>
        </p:txBody>
      </p:sp>
    </p:spTree>
    <p:extLst>
      <p:ext uri="{BB962C8B-B14F-4D97-AF65-F5344CB8AC3E}">
        <p14:creationId xmlns:p14="http://schemas.microsoft.com/office/powerpoint/2010/main" val="16551128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1B0F-1CD9-45C4-AC1C-31073DFC9B8F}"/>
              </a:ext>
            </a:extLst>
          </p:cNvPr>
          <p:cNvSpPr>
            <a:spLocks noGrp="1"/>
          </p:cNvSpPr>
          <p:nvPr>
            <p:ph type="title"/>
          </p:nvPr>
        </p:nvSpPr>
        <p:spPr/>
        <p:txBody>
          <a:bodyPr/>
          <a:lstStyle/>
          <a:p>
            <a:r>
              <a:rPr lang="en-US" dirty="0"/>
              <a:t> Logical operators</a:t>
            </a:r>
            <a:endParaRPr lang="en-IN" dirty="0"/>
          </a:p>
        </p:txBody>
      </p:sp>
      <p:sp>
        <p:nvSpPr>
          <p:cNvPr id="3" name="Content Placeholder 2">
            <a:extLst>
              <a:ext uri="{FF2B5EF4-FFF2-40B4-BE49-F238E27FC236}">
                <a16:creationId xmlns:a16="http://schemas.microsoft.com/office/drawing/2014/main" id="{61155EBB-721B-40D4-A236-A595D41ECB61}"/>
              </a:ext>
            </a:extLst>
          </p:cNvPr>
          <p:cNvSpPr>
            <a:spLocks noGrp="1"/>
          </p:cNvSpPr>
          <p:nvPr>
            <p:ph idx="1"/>
          </p:nvPr>
        </p:nvSpPr>
        <p:spPr/>
        <p:txBody>
          <a:bodyPr/>
          <a:lstStyle/>
          <a:p>
            <a:r>
              <a:rPr lang="en-US" dirty="0"/>
              <a:t>&gt; &lt; &gt;= &lt;= &amp;&amp; || ! == != === !==</a:t>
            </a:r>
          </a:p>
          <a:p>
            <a:r>
              <a:rPr lang="en-US" dirty="0"/>
              <a:t>most logical operators automatically convert types:</a:t>
            </a:r>
          </a:p>
          <a:p>
            <a:pPr lvl="1"/>
            <a:r>
              <a:rPr lang="en-US" dirty="0"/>
              <a:t>5 &lt; "7" is true</a:t>
            </a:r>
          </a:p>
          <a:p>
            <a:pPr lvl="1"/>
            <a:r>
              <a:rPr lang="en-US" dirty="0"/>
              <a:t>42 == 42.0 is true</a:t>
            </a:r>
          </a:p>
          <a:p>
            <a:pPr lvl="1"/>
            <a:r>
              <a:rPr lang="en-US" dirty="0"/>
              <a:t>"5.0" == 5 is true</a:t>
            </a:r>
          </a:p>
          <a:p>
            <a:r>
              <a:rPr lang="en-US" dirty="0"/>
              <a:t>=== and !== are strict equality tests; checks both type and value</a:t>
            </a:r>
          </a:p>
          <a:p>
            <a:pPr lvl="1"/>
            <a:r>
              <a:rPr lang="en-US" dirty="0"/>
              <a:t>"5.0" === 5 is false</a:t>
            </a:r>
            <a:endParaRPr lang="en-US" sz="1500" dirty="0">
              <a:latin typeface="Courier New" pitchFamily="49" charset="0"/>
              <a:cs typeface="Courier New" pitchFamily="49" charset="0"/>
            </a:endParaRPr>
          </a:p>
          <a:p>
            <a:endParaRPr lang="en-IN" dirty="0"/>
          </a:p>
        </p:txBody>
      </p:sp>
    </p:spTree>
    <p:extLst>
      <p:ext uri="{BB962C8B-B14F-4D97-AF65-F5344CB8AC3E}">
        <p14:creationId xmlns:p14="http://schemas.microsoft.com/office/powerpoint/2010/main" val="1978747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8B79-8C9E-45BA-B0E7-BCF41E3DDACA}"/>
              </a:ext>
            </a:extLst>
          </p:cNvPr>
          <p:cNvSpPr>
            <a:spLocks noGrp="1"/>
          </p:cNvSpPr>
          <p:nvPr>
            <p:ph type="title"/>
          </p:nvPr>
        </p:nvSpPr>
        <p:spPr/>
        <p:txBody>
          <a:bodyPr/>
          <a:lstStyle/>
          <a:p>
            <a:r>
              <a:rPr lang="en-US" dirty="0"/>
              <a:t>Events</a:t>
            </a:r>
            <a:endParaRPr lang="en-IN" dirty="0"/>
          </a:p>
        </p:txBody>
      </p:sp>
      <p:pic>
        <p:nvPicPr>
          <p:cNvPr id="4" name="Picture 2">
            <a:extLst>
              <a:ext uri="{FF2B5EF4-FFF2-40B4-BE49-F238E27FC236}">
                <a16:creationId xmlns:a16="http://schemas.microsoft.com/office/drawing/2014/main" id="{DC8F3624-8C1D-4B27-A4A0-F55E577F4CC0}"/>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tretch>
            <a:fillRect/>
          </a:stretch>
        </p:blipFill>
        <p:spPr bwMode="auto">
          <a:xfrm>
            <a:off x="4038600" y="874059"/>
            <a:ext cx="7302500" cy="533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a:extLst>
              <a:ext uri="{FF2B5EF4-FFF2-40B4-BE49-F238E27FC236}">
                <a16:creationId xmlns:a16="http://schemas.microsoft.com/office/drawing/2014/main" id="{592E2784-9AC2-D930-66C7-74AF53AC2B76}"/>
              </a:ext>
            </a:extLst>
          </p:cNvPr>
          <p:cNvSpPr>
            <a:spLocks noGrp="1"/>
          </p:cNvSpPr>
          <p:nvPr>
            <p:ph type="subTitle" idx="1"/>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dirty="0"/>
              <a:t>JavaScript programs wait for user actions called </a:t>
            </a:r>
            <a:r>
              <a:rPr lang="en-US" i="1" dirty="0"/>
              <a:t>events</a:t>
            </a:r>
            <a:r>
              <a:rPr lang="en-US" dirty="0"/>
              <a:t> and respond to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defTabSz="914400" rtl="0" eaLnBrk="1" fontAlgn="auto" latinLnBrk="0" hangingPunct="1">
              <a:lnSpc>
                <a:spcPct val="100000"/>
              </a:lnSpc>
              <a:spcBef>
                <a:spcPts val="0"/>
              </a:spcBef>
              <a:spcAft>
                <a:spcPts val="0"/>
              </a:spcAft>
              <a:buClrTx/>
              <a:buSzTx/>
              <a:buFontTx/>
              <a:buNone/>
              <a:tabLst/>
              <a:defRPr/>
            </a:pPr>
            <a:r>
              <a:rPr lang="en-US" dirty="0"/>
              <a:t>event-driven programming: writing programs driven by user events</a:t>
            </a:r>
          </a:p>
          <a:p>
            <a:endParaRPr lang="en-IN" dirty="0"/>
          </a:p>
        </p:txBody>
      </p:sp>
    </p:spTree>
    <p:extLst>
      <p:ext uri="{BB962C8B-B14F-4D97-AF65-F5344CB8AC3E}">
        <p14:creationId xmlns:p14="http://schemas.microsoft.com/office/powerpoint/2010/main" val="1002279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F049-64A4-43D9-87C9-10663B4565A0}"/>
              </a:ext>
            </a:extLst>
          </p:cNvPr>
          <p:cNvSpPr>
            <a:spLocks noGrp="1"/>
          </p:cNvSpPr>
          <p:nvPr>
            <p:ph type="title"/>
          </p:nvPr>
        </p:nvSpPr>
        <p:spPr/>
        <p:txBody>
          <a:bodyPr/>
          <a:lstStyle/>
          <a:p>
            <a:r>
              <a:rPr lang="en-US" dirty="0"/>
              <a:t>Event handlers</a:t>
            </a:r>
            <a:endParaRPr lang="en-IN" dirty="0"/>
          </a:p>
        </p:txBody>
      </p:sp>
      <p:sp>
        <p:nvSpPr>
          <p:cNvPr id="3" name="Content Placeholder 2">
            <a:extLst>
              <a:ext uri="{FF2B5EF4-FFF2-40B4-BE49-F238E27FC236}">
                <a16:creationId xmlns:a16="http://schemas.microsoft.com/office/drawing/2014/main" id="{3FAC63A4-FAF9-4A7D-8572-16EE768BCC3E}"/>
              </a:ext>
            </a:extLst>
          </p:cNvPr>
          <p:cNvSpPr>
            <a:spLocks noGrp="1"/>
          </p:cNvSpPr>
          <p:nvPr>
            <p:ph idx="1"/>
          </p:nvPr>
        </p:nvSpPr>
        <p:spPr/>
        <p:txBody>
          <a:bodyPr/>
          <a:lstStyle/>
          <a:p>
            <a:r>
              <a:rPr lang="en-US" sz="2800" dirty="0"/>
              <a:t>JavaScript functions can be set as event handlers</a:t>
            </a:r>
          </a:p>
          <a:p>
            <a:pPr lvl="1"/>
            <a:r>
              <a:rPr lang="en-US" sz="2400" dirty="0"/>
              <a:t>when you interact with the element, the function will execute</a:t>
            </a:r>
          </a:p>
          <a:p>
            <a:r>
              <a:rPr lang="en-US" sz="2800" dirty="0"/>
              <a:t>onclick is just one of many event HTML attributes we'll use</a:t>
            </a:r>
          </a:p>
          <a:p>
            <a:r>
              <a:rPr lang="en-US" sz="2800" dirty="0"/>
              <a:t>but popping up an alert window is disruptive and annoying</a:t>
            </a:r>
          </a:p>
          <a:p>
            <a:pPr lvl="1"/>
            <a:r>
              <a:rPr lang="en-US" sz="2400" dirty="0"/>
              <a:t>A better user experience would be to have the message appear on the page...</a:t>
            </a:r>
            <a:endParaRPr lang="en-IN" dirty="0"/>
          </a:p>
        </p:txBody>
      </p:sp>
    </p:spTree>
    <p:extLst>
      <p:ext uri="{BB962C8B-B14F-4D97-AF65-F5344CB8AC3E}">
        <p14:creationId xmlns:p14="http://schemas.microsoft.com/office/powerpoint/2010/main" val="42763227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4CB61A-1867-4F58-9337-96353A75A539}"/>
              </a:ext>
            </a:extLst>
          </p:cNvPr>
          <p:cNvSpPr>
            <a:spLocks noGrp="1"/>
          </p:cNvSpPr>
          <p:nvPr>
            <p:ph type="title"/>
          </p:nvPr>
        </p:nvSpPr>
        <p:spPr/>
        <p:txBody>
          <a:bodyPr/>
          <a:lstStyle/>
          <a:p>
            <a:r>
              <a:rPr lang="en-US" dirty="0" err="1"/>
              <a:t>onClick</a:t>
            </a:r>
            <a:r>
              <a:rPr lang="en-US" dirty="0"/>
              <a:t> Event</a:t>
            </a:r>
            <a:endParaRPr lang="en-IN" dirty="0"/>
          </a:p>
        </p:txBody>
      </p:sp>
      <p:sp>
        <p:nvSpPr>
          <p:cNvPr id="8" name="Content Placeholder 7">
            <a:extLst>
              <a:ext uri="{FF2B5EF4-FFF2-40B4-BE49-F238E27FC236}">
                <a16:creationId xmlns:a16="http://schemas.microsoft.com/office/drawing/2014/main" id="{00CAB929-E0AD-45B7-9434-DE6F9246BFE9}"/>
              </a:ext>
            </a:extLst>
          </p:cNvPr>
          <p:cNvSpPr>
            <a:spLocks noGrp="1"/>
          </p:cNvSpPr>
          <p:nvPr>
            <p:ph idx="1"/>
          </p:nvPr>
        </p:nvSpPr>
        <p:spPr/>
        <p:txBody>
          <a:bodyPr>
            <a:normAutofit/>
          </a:bodyPr>
          <a:lstStyle/>
          <a:p>
            <a:pPr marL="0" indent="0">
              <a:buNone/>
            </a:pPr>
            <a:r>
              <a:rPr lang="en-IN" sz="1600" b="0" dirty="0">
                <a:effectLst/>
                <a:latin typeface="Consolas" panose="020B0609020204030204" pitchFamily="49" charset="0"/>
              </a:rPr>
              <a:t>&lt;input type=button </a:t>
            </a:r>
            <a:r>
              <a:rPr lang="en-IN" sz="1600" b="0" dirty="0" err="1">
                <a:effectLst/>
                <a:latin typeface="Consolas" panose="020B0609020204030204" pitchFamily="49" charset="0"/>
              </a:rPr>
              <a:t>onClick</a:t>
            </a:r>
            <a:r>
              <a:rPr lang="en-IN" sz="1600" b="0" dirty="0">
                <a:effectLst/>
                <a:latin typeface="Consolas" panose="020B0609020204030204" pitchFamily="49" charset="0"/>
              </a:rPr>
              <a:t>=</a:t>
            </a:r>
            <a:r>
              <a:rPr lang="en-IN" sz="1600" b="0" dirty="0" err="1">
                <a:effectLst/>
                <a:latin typeface="Consolas" panose="020B0609020204030204" pitchFamily="49" charset="0"/>
              </a:rPr>
              <a:t>myMessage</a:t>
            </a:r>
            <a:r>
              <a:rPr lang="en-IN" sz="1600" b="0" dirty="0">
                <a:effectLst/>
                <a:latin typeface="Consolas" panose="020B0609020204030204" pitchFamily="49" charset="0"/>
              </a:rPr>
              <a:t>() Value=Click &gt;</a:t>
            </a:r>
          </a:p>
          <a:p>
            <a:pPr marL="0" indent="0">
              <a:buNone/>
            </a:pPr>
            <a:br>
              <a:rPr lang="en-IN" sz="1600" b="0" dirty="0">
                <a:effectLst/>
                <a:latin typeface="Consolas" panose="020B0609020204030204" pitchFamily="49" charset="0"/>
              </a:rPr>
            </a:br>
            <a:r>
              <a:rPr lang="en-IN" sz="1600" b="0" dirty="0">
                <a:effectLst/>
                <a:latin typeface="Consolas" panose="020B0609020204030204" pitchFamily="49" charset="0"/>
              </a:rPr>
              <a:t>     &lt;script/&gt;</a:t>
            </a:r>
          </a:p>
          <a:p>
            <a:pPr marL="0" indent="0">
              <a:buNone/>
            </a:pPr>
            <a:r>
              <a:rPr lang="en-IN" sz="1600" b="0" dirty="0">
                <a:effectLst/>
                <a:latin typeface="Consolas" panose="020B0609020204030204" pitchFamily="49" charset="0"/>
              </a:rPr>
              <a:t>        function </a:t>
            </a:r>
            <a:r>
              <a:rPr lang="en-IN" sz="1600" b="0" dirty="0" err="1">
                <a:effectLst/>
                <a:latin typeface="Consolas" panose="020B0609020204030204" pitchFamily="49" charset="0"/>
              </a:rPr>
              <a:t>myMessage</a:t>
            </a:r>
            <a:r>
              <a:rPr lang="en-IN" sz="1600" b="0" dirty="0">
                <a:effectLst/>
                <a:latin typeface="Consolas" panose="020B0609020204030204" pitchFamily="49" charset="0"/>
              </a:rPr>
              <a:t>() </a:t>
            </a:r>
          </a:p>
          <a:p>
            <a:pPr marL="0" indent="0">
              <a:buNone/>
            </a:pPr>
            <a:r>
              <a:rPr lang="en-IN" sz="1600" b="0" dirty="0">
                <a:effectLst/>
                <a:latin typeface="Consolas" panose="020B0609020204030204" pitchFamily="49" charset="0"/>
              </a:rPr>
              <a:t>            {</a:t>
            </a:r>
          </a:p>
          <a:p>
            <a:pPr marL="0" indent="0">
              <a:buNone/>
            </a:pPr>
            <a:r>
              <a:rPr lang="en-US" sz="1600" b="1" dirty="0">
                <a:latin typeface="Courier New" pitchFamily="49" charset="0"/>
                <a:cs typeface="Courier New" pitchFamily="49" charset="0"/>
              </a:rPr>
              <a:t>		alert("Hello!");</a:t>
            </a:r>
            <a:endParaRPr lang="en-IN" sz="1600" b="0" dirty="0">
              <a:effectLst/>
              <a:latin typeface="Consolas" panose="020B0609020204030204" pitchFamily="49" charset="0"/>
            </a:endParaRPr>
          </a:p>
          <a:p>
            <a:pPr marL="0" indent="0">
              <a:buNone/>
            </a:pPr>
            <a:r>
              <a:rPr lang="en-IN" sz="1600" b="0" dirty="0">
                <a:effectLst/>
                <a:latin typeface="Consolas" panose="020B0609020204030204" pitchFamily="49" charset="0"/>
              </a:rPr>
              <a:t>            	</a:t>
            </a:r>
            <a:r>
              <a:rPr lang="en-IN" sz="1600" b="0" dirty="0" err="1">
                <a:effectLst/>
                <a:latin typeface="Consolas" panose="020B0609020204030204" pitchFamily="49" charset="0"/>
              </a:rPr>
              <a:t>document.write</a:t>
            </a:r>
            <a:r>
              <a:rPr lang="en-IN" sz="1600" b="0" dirty="0">
                <a:effectLst/>
                <a:latin typeface="Consolas" panose="020B0609020204030204" pitchFamily="49" charset="0"/>
              </a:rPr>
              <a:t>("&lt;strong&gt;Hello World&lt;/strong&gt;");</a:t>
            </a:r>
          </a:p>
          <a:p>
            <a:pPr marL="0" indent="0">
              <a:buNone/>
            </a:pPr>
            <a:r>
              <a:rPr lang="en-IN" sz="1600" b="0" dirty="0">
                <a:effectLst/>
                <a:latin typeface="Consolas" panose="020B0609020204030204" pitchFamily="49" charset="0"/>
              </a:rPr>
              <a:t>            }</a:t>
            </a:r>
          </a:p>
          <a:p>
            <a:pPr marL="0" indent="0">
              <a:buNone/>
            </a:pPr>
            <a:r>
              <a:rPr lang="en-IN" sz="1600" b="0" dirty="0">
                <a:effectLst/>
                <a:latin typeface="Consolas" panose="020B0609020204030204" pitchFamily="49" charset="0"/>
              </a:rPr>
              <a:t>    &lt;/script&gt;</a:t>
            </a:r>
          </a:p>
        </p:txBody>
      </p:sp>
    </p:spTree>
    <p:extLst>
      <p:ext uri="{BB962C8B-B14F-4D97-AF65-F5344CB8AC3E}">
        <p14:creationId xmlns:p14="http://schemas.microsoft.com/office/powerpoint/2010/main" val="3373945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8BE7-6A5D-4A3E-B12C-FD893A52536A}"/>
              </a:ext>
            </a:extLst>
          </p:cNvPr>
          <p:cNvSpPr>
            <a:spLocks noGrp="1"/>
          </p:cNvSpPr>
          <p:nvPr>
            <p:ph type="title"/>
          </p:nvPr>
        </p:nvSpPr>
        <p:spPr/>
        <p:txBody>
          <a:bodyPr/>
          <a:lstStyle/>
          <a:p>
            <a:r>
              <a:rPr lang="en-US" dirty="0"/>
              <a:t>JavaScript functions</a:t>
            </a:r>
            <a:endParaRPr lang="en-IN" dirty="0"/>
          </a:p>
        </p:txBody>
      </p:sp>
      <p:sp>
        <p:nvSpPr>
          <p:cNvPr id="3" name="Content Placeholder 2">
            <a:extLst>
              <a:ext uri="{FF2B5EF4-FFF2-40B4-BE49-F238E27FC236}">
                <a16:creationId xmlns:a16="http://schemas.microsoft.com/office/drawing/2014/main" id="{6C166DA4-22AF-45C7-A771-D2B06B21735A}"/>
              </a:ext>
            </a:extLst>
          </p:cNvPr>
          <p:cNvSpPr>
            <a:spLocks noGrp="1"/>
          </p:cNvSpPr>
          <p:nvPr>
            <p:ph idx="1"/>
          </p:nvPr>
        </p:nvSpPr>
        <p:spPr/>
        <p:txBody>
          <a:bodyPr>
            <a:normAutofit fontScale="92500" lnSpcReduction="20000"/>
          </a:bodyPr>
          <a:lstStyle/>
          <a:p>
            <a:pPr marL="0" indent="0">
              <a:buNone/>
            </a:pPr>
            <a:r>
              <a:rPr lang="en-US" dirty="0">
                <a:latin typeface="Courier New" pitchFamily="49" charset="0"/>
                <a:cs typeface="Courier New" pitchFamily="49" charset="0"/>
              </a:rPr>
              <a:t>function name() {</a:t>
            </a:r>
          </a:p>
          <a:p>
            <a:pPr marL="0" indent="0">
              <a:buNone/>
            </a:pPr>
            <a:r>
              <a:rPr lang="en-US" dirty="0">
                <a:latin typeface="Courier New" pitchFamily="49" charset="0"/>
                <a:cs typeface="Courier New" pitchFamily="49" charset="0"/>
              </a:rPr>
              <a:t>statement ;</a:t>
            </a:r>
          </a:p>
          <a:p>
            <a:pPr marL="0" indent="0">
              <a:buNone/>
            </a:pPr>
            <a:r>
              <a:rPr lang="en-US" dirty="0">
                <a:latin typeface="Courier New" pitchFamily="49" charset="0"/>
                <a:cs typeface="Courier New" pitchFamily="49" charset="0"/>
              </a:rPr>
              <a:t>statement ;</a:t>
            </a:r>
          </a:p>
          <a:p>
            <a:pPr marL="0" indent="0">
              <a:buNone/>
            </a:pP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statement ;</a:t>
            </a:r>
          </a:p>
          <a:p>
            <a:pPr marL="0" indent="0">
              <a:buNone/>
            </a:pPr>
            <a:r>
              <a:rPr lang="en-US" dirty="0">
                <a:latin typeface="Courier New" pitchFamily="49" charset="0"/>
                <a:cs typeface="Courier New" pitchFamily="49" charset="0"/>
              </a:rPr>
              <a:t>}</a:t>
            </a:r>
            <a:r>
              <a:rPr lang="nn-NO" dirty="0">
                <a:latin typeface="Courier New" pitchFamily="49" charset="0"/>
                <a:cs typeface="Courier New" pitchFamily="49" charset="0"/>
              </a:rPr>
              <a:t>	</a:t>
            </a:r>
            <a:endParaRPr lang="en-US" dirty="0"/>
          </a:p>
          <a:p>
            <a:endParaRPr lang="en-IN" dirty="0"/>
          </a:p>
          <a:p>
            <a:pPr marL="457200" lvl="1" indent="0">
              <a:buNone/>
            </a:pPr>
            <a:r>
              <a:rPr lang="en-US" b="1" dirty="0">
                <a:latin typeface="Courier New" pitchFamily="49" charset="0"/>
                <a:cs typeface="Courier New" pitchFamily="49" charset="0"/>
              </a:rPr>
              <a:t>function </a:t>
            </a:r>
            <a:r>
              <a:rPr lang="en-US" b="1" dirty="0" err="1">
                <a:latin typeface="Courier New" pitchFamily="49" charset="0"/>
                <a:cs typeface="Courier New" pitchFamily="49" charset="0"/>
              </a:rPr>
              <a:t>myFunction</a:t>
            </a:r>
            <a:r>
              <a:rPr lang="en-US" b="1" dirty="0">
                <a:latin typeface="Courier New" pitchFamily="49" charset="0"/>
                <a:cs typeface="Courier New" pitchFamily="49" charset="0"/>
              </a:rPr>
              <a:t>() {</a:t>
            </a:r>
          </a:p>
          <a:p>
            <a:pPr marL="457200" lvl="1" indent="0">
              <a:buNone/>
            </a:pPr>
            <a:r>
              <a:rPr lang="en-US" b="1" dirty="0">
                <a:latin typeface="Courier New" pitchFamily="49" charset="0"/>
                <a:cs typeface="Courier New" pitchFamily="49" charset="0"/>
              </a:rPr>
              <a:t>	alert("Hello!");</a:t>
            </a:r>
          </a:p>
          <a:p>
            <a:pPr marL="457200" lvl="1" indent="0">
              <a:buNone/>
            </a:pPr>
            <a:r>
              <a:rPr lang="en-US" b="1" dirty="0">
                <a:latin typeface="Courier New" pitchFamily="49" charset="0"/>
                <a:cs typeface="Courier New" pitchFamily="49" charset="0"/>
              </a:rPr>
              <a:t>	alert("How are you?");</a:t>
            </a:r>
          </a:p>
          <a:p>
            <a:pPr marL="457200" lvl="1" indent="0">
              <a:buNone/>
            </a:pPr>
            <a:r>
              <a:rPr lang="en-US" b="1" dirty="0">
                <a:latin typeface="Courier New" pitchFamily="49" charset="0"/>
                <a:cs typeface="Courier New" pitchFamily="49" charset="0"/>
              </a:rPr>
              <a:t>}    </a:t>
            </a:r>
            <a:r>
              <a:rPr lang="nn-NO" b="1" dirty="0">
                <a:latin typeface="Courier New" pitchFamily="49" charset="0"/>
                <a:cs typeface="Courier New" pitchFamily="49" charset="0"/>
              </a:rPr>
              <a:t>	  </a:t>
            </a:r>
            <a:r>
              <a:rPr lang="en-US" dirty="0">
                <a:latin typeface="Consolas" pitchFamily="49" charset="0"/>
                <a:cs typeface="Consolas" pitchFamily="49" charset="0"/>
              </a:rPr>
              <a:t>		</a:t>
            </a:r>
            <a:endParaRPr lang="en-IN" dirty="0"/>
          </a:p>
        </p:txBody>
      </p:sp>
    </p:spTree>
    <p:extLst>
      <p:ext uri="{BB962C8B-B14F-4D97-AF65-F5344CB8AC3E}">
        <p14:creationId xmlns:p14="http://schemas.microsoft.com/office/powerpoint/2010/main" val="542468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576880-65B5-4D1C-A619-8920C8AD16FD}"/>
              </a:ext>
            </a:extLst>
          </p:cNvPr>
          <p:cNvSpPr>
            <a:spLocks noGrp="1"/>
          </p:cNvSpPr>
          <p:nvPr>
            <p:ph type="title"/>
          </p:nvPr>
        </p:nvSpPr>
        <p:spPr/>
        <p:txBody>
          <a:bodyPr/>
          <a:lstStyle/>
          <a:p>
            <a:r>
              <a:rPr lang="en-IN" dirty="0"/>
              <a:t>Functions</a:t>
            </a:r>
          </a:p>
        </p:txBody>
      </p:sp>
      <p:sp>
        <p:nvSpPr>
          <p:cNvPr id="5" name="Content Placeholder 4">
            <a:extLst>
              <a:ext uri="{FF2B5EF4-FFF2-40B4-BE49-F238E27FC236}">
                <a16:creationId xmlns:a16="http://schemas.microsoft.com/office/drawing/2014/main" id="{22FDCABB-E063-427A-883C-D30258DB779F}"/>
              </a:ext>
            </a:extLst>
          </p:cNvPr>
          <p:cNvSpPr>
            <a:spLocks noGrp="1"/>
          </p:cNvSpPr>
          <p:nvPr>
            <p:ph idx="1"/>
          </p:nvPr>
        </p:nvSpPr>
        <p:spPr/>
        <p:txBody>
          <a:bodyPr>
            <a:normAutofit fontScale="85000" lnSpcReduction="20000"/>
          </a:bodyPr>
          <a:lstStyle/>
          <a:p>
            <a:pPr marL="0" indent="0">
              <a:buNone/>
            </a:pP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function_Name</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parameters</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a:t>
            </a:r>
            <a:r>
              <a:rPr lang="en-US" i="1" dirty="0">
                <a:solidFill>
                  <a:srgbClr val="008000"/>
                </a:solidFill>
                <a:latin typeface="Consolas" panose="020B0609020204030204" pitchFamily="49" charset="0"/>
              </a:rPr>
              <a:t>your code here</a:t>
            </a:r>
          </a:p>
          <a:p>
            <a:pPr marL="0" indent="0">
              <a:buNone/>
            </a:pPr>
            <a:r>
              <a:rPr lang="en-US" b="0" i="0" dirty="0">
                <a:solidFill>
                  <a:srgbClr val="008000"/>
                </a:solidFill>
                <a:effectLst/>
                <a:latin typeface="Consolas" panose="020B0609020204030204" pitchFamily="49" charset="0"/>
              </a:rPr>
              <a:t>	//action, display or return</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 id=“ex”</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pPr marL="0" indent="0">
              <a:buNone/>
            </a:pPr>
            <a:endParaRPr lang="en-US" b="0" i="0" dirty="0">
              <a:solidFill>
                <a:srgbClr val="000000"/>
              </a:solidFill>
              <a:effectLst/>
              <a:latin typeface="Consolas" panose="020B0609020204030204" pitchFamily="49" charset="0"/>
            </a:endParaRP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script</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functionName</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document.getElementById</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“ex"</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innerHTML</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“Updated Text"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/script</a:t>
            </a:r>
            <a:r>
              <a:rPr lang="en-US" b="0" i="0" dirty="0">
                <a:solidFill>
                  <a:srgbClr val="0000CD"/>
                </a:solidFill>
                <a:effectLst/>
                <a:latin typeface="Consolas" panose="020B0609020204030204" pitchFamily="49" charset="0"/>
              </a:rPr>
              <a:t>&gt;</a:t>
            </a:r>
          </a:p>
          <a:p>
            <a:pPr marL="0" indent="0">
              <a:buNone/>
            </a:pPr>
            <a:endParaRPr lang="en-US" dirty="0">
              <a:solidFill>
                <a:srgbClr val="0000CD"/>
              </a:solidFill>
              <a:latin typeface="Consolas" panose="020B0609020204030204" pitchFamily="49" charset="0"/>
            </a:endParaRPr>
          </a:p>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onclick</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myFunction</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Try it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815118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B912-222B-4F9D-B334-B773DE76E111}"/>
              </a:ext>
            </a:extLst>
          </p:cNvPr>
          <p:cNvSpPr>
            <a:spLocks noGrp="1"/>
          </p:cNvSpPr>
          <p:nvPr>
            <p:ph type="title"/>
          </p:nvPr>
        </p:nvSpPr>
        <p:spPr/>
        <p:txBody>
          <a:bodyPr/>
          <a:lstStyle/>
          <a:p>
            <a:r>
              <a:rPr lang="en-IN" i="0" dirty="0">
                <a:solidFill>
                  <a:srgbClr val="000000"/>
                </a:solidFill>
                <a:effectLst/>
                <a:latin typeface="Verdana" panose="020B0604030504040204" pitchFamily="34" charset="0"/>
              </a:rPr>
              <a:t>DOM</a:t>
            </a:r>
            <a:endParaRPr lang="en-IN" dirty="0"/>
          </a:p>
        </p:txBody>
      </p:sp>
      <p:sp>
        <p:nvSpPr>
          <p:cNvPr id="4" name="Text Placeholder 3">
            <a:extLst>
              <a:ext uri="{FF2B5EF4-FFF2-40B4-BE49-F238E27FC236}">
                <a16:creationId xmlns:a16="http://schemas.microsoft.com/office/drawing/2014/main" id="{76E8667E-23EA-4272-9A62-73A2D8AF4129}"/>
              </a:ext>
            </a:extLst>
          </p:cNvPr>
          <p:cNvSpPr>
            <a:spLocks noGrp="1"/>
          </p:cNvSpPr>
          <p:nvPr>
            <p:ph type="body" idx="1"/>
          </p:nvPr>
        </p:nvSpPr>
        <p:spPr/>
        <p:txBody>
          <a:bodyPr/>
          <a:lstStyle/>
          <a:p>
            <a:r>
              <a:rPr lang="en-IN" i="0" dirty="0">
                <a:solidFill>
                  <a:srgbClr val="000000"/>
                </a:solidFill>
                <a:effectLst/>
                <a:latin typeface="Verdana" panose="020B0604030504040204" pitchFamily="34" charset="0"/>
              </a:rPr>
              <a:t>Document Object Model</a:t>
            </a:r>
            <a:endParaRPr lang="en-IN" dirty="0"/>
          </a:p>
        </p:txBody>
      </p:sp>
    </p:spTree>
    <p:extLst>
      <p:ext uri="{BB962C8B-B14F-4D97-AF65-F5344CB8AC3E}">
        <p14:creationId xmlns:p14="http://schemas.microsoft.com/office/powerpoint/2010/main" val="20058100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70DC-3EEE-4E43-8295-E29A13C783C7}"/>
              </a:ext>
            </a:extLst>
          </p:cNvPr>
          <p:cNvSpPr>
            <a:spLocks noGrp="1"/>
          </p:cNvSpPr>
          <p:nvPr>
            <p:ph type="title"/>
          </p:nvPr>
        </p:nvSpPr>
        <p:spPr/>
        <p:txBody>
          <a:bodyPr>
            <a:normAutofit/>
          </a:bodyPr>
          <a:lstStyle/>
          <a:p>
            <a:r>
              <a:rPr lang="en-US" b="1" dirty="0"/>
              <a:t>Example DOM</a:t>
            </a:r>
            <a:endParaRPr lang="en-IN" b="1" dirty="0"/>
          </a:p>
        </p:txBody>
      </p:sp>
      <p:sp>
        <p:nvSpPr>
          <p:cNvPr id="4" name="Content Placeholder 3">
            <a:extLst>
              <a:ext uri="{FF2B5EF4-FFF2-40B4-BE49-F238E27FC236}">
                <a16:creationId xmlns:a16="http://schemas.microsoft.com/office/drawing/2014/main" id="{CBCC0732-F395-42B6-A3EB-ED19C436770D}"/>
              </a:ext>
            </a:extLst>
          </p:cNvPr>
          <p:cNvSpPr>
            <a:spLocks noGrp="1"/>
          </p:cNvSpPr>
          <p:nvPr>
            <p:ph idx="1"/>
          </p:nvPr>
        </p:nvSpPr>
        <p:spPr/>
        <p:txBody>
          <a:bodyPr>
            <a:normAutofit/>
          </a:bodyPr>
          <a:lstStyle/>
          <a:p>
            <a:pPr marL="0" indent="0">
              <a:buNone/>
            </a:pPr>
            <a:r>
              <a:rPr lang="en-IN" b="0" dirty="0">
                <a:effectLst/>
                <a:latin typeface="Consolas" panose="020B0609020204030204" pitchFamily="49" charset="0"/>
              </a:rPr>
              <a:t> &lt;script&gt;</a:t>
            </a:r>
            <a:br>
              <a:rPr lang="en-IN" b="0" dirty="0">
                <a:effectLst/>
                <a:latin typeface="Consolas" panose="020B0609020204030204" pitchFamily="49" charset="0"/>
              </a:rPr>
            </a:br>
            <a:r>
              <a:rPr lang="en-IN" sz="2400" b="0" dirty="0">
                <a:effectLst/>
                <a:latin typeface="Consolas" panose="020B0609020204030204" pitchFamily="49" charset="0"/>
              </a:rPr>
              <a:t>      var </a:t>
            </a:r>
            <a:r>
              <a:rPr lang="en-IN" sz="2400" b="0" dirty="0" err="1">
                <a:effectLst/>
                <a:latin typeface="Consolas" panose="020B0609020204030204" pitchFamily="49" charset="0"/>
              </a:rPr>
              <a:t>clientName</a:t>
            </a:r>
            <a:r>
              <a:rPr lang="en-IN" sz="2400" b="0" dirty="0">
                <a:effectLst/>
                <a:latin typeface="Consolas" panose="020B0609020204030204" pitchFamily="49" charset="0"/>
              </a:rPr>
              <a:t> = "The Client";</a:t>
            </a:r>
            <a:br>
              <a:rPr lang="en-IN" sz="2400" b="0" dirty="0">
                <a:effectLst/>
                <a:latin typeface="Consolas" panose="020B0609020204030204" pitchFamily="49" charset="0"/>
              </a:rPr>
            </a:br>
            <a:r>
              <a:rPr lang="en-IN" sz="2400" b="0" dirty="0">
                <a:effectLst/>
                <a:latin typeface="Consolas" panose="020B0609020204030204" pitchFamily="49" charset="0"/>
              </a:rPr>
              <a:t>      alert(</a:t>
            </a:r>
            <a:r>
              <a:rPr lang="en-IN" sz="2400" b="0" dirty="0" err="1">
                <a:effectLst/>
                <a:latin typeface="Consolas" panose="020B0609020204030204" pitchFamily="49" charset="0"/>
              </a:rPr>
              <a:t>clientName</a:t>
            </a:r>
            <a:r>
              <a:rPr lang="en-IN" sz="2400" b="0" dirty="0">
                <a:effectLst/>
                <a:latin typeface="Consolas" panose="020B0609020204030204" pitchFamily="49" charset="0"/>
              </a:rPr>
              <a:t>);</a:t>
            </a:r>
            <a:br>
              <a:rPr lang="en-IN" sz="2400" b="0" dirty="0">
                <a:effectLst/>
                <a:latin typeface="Consolas" panose="020B0609020204030204" pitchFamily="49" charset="0"/>
              </a:rPr>
            </a:br>
            <a:r>
              <a:rPr lang="en-IN" sz="2400" b="0" dirty="0">
                <a:effectLst/>
                <a:latin typeface="Consolas" panose="020B0609020204030204" pitchFamily="49" charset="0"/>
              </a:rPr>
              <a:t>      </a:t>
            </a:r>
            <a:r>
              <a:rPr lang="en-IN" sz="2400" b="0" dirty="0" err="1">
                <a:effectLst/>
                <a:latin typeface="Consolas" panose="020B0609020204030204" pitchFamily="49" charset="0"/>
              </a:rPr>
              <a:t>document.write</a:t>
            </a:r>
            <a:r>
              <a:rPr lang="en-IN" sz="2400" b="0" dirty="0">
                <a:effectLst/>
                <a:latin typeface="Consolas" panose="020B0609020204030204" pitchFamily="49" charset="0"/>
              </a:rPr>
              <a:t>('&lt;p id="</a:t>
            </a:r>
            <a:r>
              <a:rPr lang="en-IN" sz="2400" b="0" dirty="0" err="1">
                <a:effectLst/>
                <a:latin typeface="Consolas" panose="020B0609020204030204" pitchFamily="49" charset="0"/>
              </a:rPr>
              <a:t>myId</a:t>
            </a:r>
            <a:r>
              <a:rPr lang="en-IN" sz="2400" b="0" dirty="0">
                <a:effectLst/>
                <a:latin typeface="Consolas" panose="020B0609020204030204" pitchFamily="49" charset="0"/>
              </a:rPr>
              <a:t>"&gt;Your Name will appear here&lt;/p&gt;');</a:t>
            </a:r>
            <a:br>
              <a:rPr lang="en-IN" sz="2400" b="0" dirty="0">
                <a:effectLst/>
                <a:latin typeface="Consolas" panose="020B0609020204030204" pitchFamily="49" charset="0"/>
              </a:rPr>
            </a:br>
            <a:r>
              <a:rPr lang="en-IN" sz="2400" b="0" dirty="0">
                <a:effectLst/>
                <a:latin typeface="Consolas" panose="020B0609020204030204" pitchFamily="49" charset="0"/>
              </a:rPr>
              <a:t>      var </a:t>
            </a:r>
            <a:r>
              <a:rPr lang="en-IN" sz="2400" b="0" dirty="0" err="1">
                <a:effectLst/>
                <a:latin typeface="Consolas" panose="020B0609020204030204" pitchFamily="49" charset="0"/>
              </a:rPr>
              <a:t>clientName</a:t>
            </a:r>
            <a:r>
              <a:rPr lang="en-IN" sz="2400" b="0" dirty="0">
                <a:effectLst/>
                <a:latin typeface="Consolas" panose="020B0609020204030204" pitchFamily="49" charset="0"/>
              </a:rPr>
              <a:t> = prompt("What is your Name?");</a:t>
            </a:r>
            <a:br>
              <a:rPr lang="en-IN" sz="2400" b="0" dirty="0">
                <a:effectLst/>
                <a:latin typeface="Consolas" panose="020B0609020204030204" pitchFamily="49" charset="0"/>
              </a:rPr>
            </a:br>
            <a:r>
              <a:rPr lang="en-IN" sz="2400" b="0" dirty="0">
                <a:effectLst/>
                <a:latin typeface="Consolas" panose="020B0609020204030204" pitchFamily="49" charset="0"/>
              </a:rPr>
              <a:t>      alert("Hello " + </a:t>
            </a:r>
            <a:r>
              <a:rPr lang="en-IN" sz="2400" b="0" dirty="0" err="1">
                <a:effectLst/>
                <a:latin typeface="Consolas" panose="020B0609020204030204" pitchFamily="49" charset="0"/>
              </a:rPr>
              <a:t>clientName</a:t>
            </a:r>
            <a:r>
              <a:rPr lang="en-IN" sz="2400" b="0" dirty="0">
                <a:effectLst/>
                <a:latin typeface="Consolas" panose="020B0609020204030204" pitchFamily="49" charset="0"/>
              </a:rPr>
              <a:t>);</a:t>
            </a:r>
            <a:br>
              <a:rPr lang="en-IN" sz="2400" b="0" dirty="0">
                <a:effectLst/>
                <a:latin typeface="Consolas" panose="020B0609020204030204" pitchFamily="49" charset="0"/>
              </a:rPr>
            </a:br>
            <a:r>
              <a:rPr lang="en-IN" sz="2400" b="0" dirty="0">
                <a:effectLst/>
                <a:latin typeface="Consolas" panose="020B0609020204030204" pitchFamily="49" charset="0"/>
              </a:rPr>
              <a:t>      </a:t>
            </a:r>
            <a:r>
              <a:rPr lang="en-IN" sz="2400" b="0" dirty="0" err="1">
                <a:effectLst/>
                <a:latin typeface="Consolas" panose="020B0609020204030204" pitchFamily="49" charset="0"/>
              </a:rPr>
              <a:t>document.getElementById</a:t>
            </a:r>
            <a:r>
              <a:rPr lang="en-IN" sz="2400" b="0" dirty="0">
                <a:effectLst/>
                <a:latin typeface="Consolas" panose="020B0609020204030204" pitchFamily="49" charset="0"/>
              </a:rPr>
              <a:t>("</a:t>
            </a:r>
            <a:r>
              <a:rPr lang="en-IN" sz="2400" b="0" dirty="0" err="1">
                <a:effectLst/>
                <a:latin typeface="Consolas" panose="020B0609020204030204" pitchFamily="49" charset="0"/>
              </a:rPr>
              <a:t>myId</a:t>
            </a:r>
            <a:r>
              <a:rPr lang="en-IN" sz="2400" b="0" dirty="0">
                <a:effectLst/>
                <a:latin typeface="Consolas" panose="020B0609020204030204" pitchFamily="49" charset="0"/>
              </a:rPr>
              <a:t>").</a:t>
            </a:r>
            <a:r>
              <a:rPr lang="en-IN" sz="2400" b="0" dirty="0" err="1">
                <a:effectLst/>
                <a:latin typeface="Consolas" panose="020B0609020204030204" pitchFamily="49" charset="0"/>
              </a:rPr>
              <a:t>innerHTML</a:t>
            </a:r>
            <a:r>
              <a:rPr lang="en-IN" sz="2400" b="0" dirty="0">
                <a:effectLst/>
                <a:latin typeface="Consolas" panose="020B0609020204030204" pitchFamily="49" charset="0"/>
              </a:rPr>
              <a:t> = "Hello " + </a:t>
            </a:r>
            <a:r>
              <a:rPr lang="en-IN" sz="2400" b="0" dirty="0" err="1">
                <a:effectLst/>
                <a:latin typeface="Consolas" panose="020B0609020204030204" pitchFamily="49" charset="0"/>
              </a:rPr>
              <a:t>clientName</a:t>
            </a:r>
            <a:r>
              <a:rPr lang="en-IN" sz="2400" b="0" dirty="0">
                <a:effectLst/>
                <a:latin typeface="Consolas" panose="020B0609020204030204" pitchFamily="49" charset="0"/>
              </a:rPr>
              <a:t>;</a:t>
            </a:r>
            <a:br>
              <a:rPr lang="en-IN" b="0" dirty="0">
                <a:effectLst/>
                <a:latin typeface="Consolas" panose="020B0609020204030204" pitchFamily="49" charset="0"/>
              </a:rPr>
            </a:br>
            <a:r>
              <a:rPr lang="en-IN" b="0" dirty="0">
                <a:effectLst/>
                <a:latin typeface="Consolas" panose="020B0609020204030204" pitchFamily="49" charset="0"/>
              </a:rPr>
              <a:t>&lt;/script&gt;</a:t>
            </a:r>
            <a:br>
              <a:rPr lang="en-IN" b="0" dirty="0">
                <a:effectLst/>
                <a:latin typeface="Consolas" panose="020B0609020204030204" pitchFamily="49" charset="0"/>
              </a:rPr>
            </a:br>
            <a:endParaRPr lang="en-IN" dirty="0"/>
          </a:p>
        </p:txBody>
      </p:sp>
    </p:spTree>
    <p:extLst>
      <p:ext uri="{BB962C8B-B14F-4D97-AF65-F5344CB8AC3E}">
        <p14:creationId xmlns:p14="http://schemas.microsoft.com/office/powerpoint/2010/main" val="3998389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2BC465-68D1-47CE-B782-1577B7DB318A}"/>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BB0E0F87-B2EF-4E48-8A57-F26F165F73C1}"/>
              </a:ext>
            </a:extLst>
          </p:cNvPr>
          <p:cNvSpPr>
            <a:spLocks noGrp="1"/>
          </p:cNvSpPr>
          <p:nvPr>
            <p:ph sz="half" idx="1"/>
          </p:nvPr>
        </p:nvSpPr>
        <p:spPr/>
        <p:txBody>
          <a:bodyPr/>
          <a:lstStyle/>
          <a:p>
            <a:r>
              <a:rPr lang="en-US" sz="2800" dirty="0"/>
              <a:t>most JS code manipulates elements on an HTML page</a:t>
            </a:r>
          </a:p>
          <a:p>
            <a:r>
              <a:rPr lang="en-US" sz="2800" dirty="0"/>
              <a:t>we can examine elements' state</a:t>
            </a:r>
          </a:p>
          <a:p>
            <a:pPr lvl="1"/>
            <a:r>
              <a:rPr lang="en-US" sz="2500" dirty="0"/>
              <a:t>e.g. see whether a box is checked</a:t>
            </a:r>
          </a:p>
          <a:p>
            <a:r>
              <a:rPr lang="en-US" sz="2800" dirty="0"/>
              <a:t>we can change state</a:t>
            </a:r>
          </a:p>
          <a:p>
            <a:pPr lvl="1"/>
            <a:r>
              <a:rPr lang="en-US" sz="2500" dirty="0"/>
              <a:t>e.g. insert some new text into a div</a:t>
            </a:r>
          </a:p>
          <a:p>
            <a:r>
              <a:rPr lang="en-US" sz="2800" dirty="0"/>
              <a:t>we can change styles</a:t>
            </a:r>
          </a:p>
          <a:p>
            <a:pPr lvl="1"/>
            <a:r>
              <a:rPr lang="en-US" sz="2500" dirty="0"/>
              <a:t>e.g. make a paragraph red</a:t>
            </a:r>
            <a:endParaRPr lang="en-US" sz="2100" dirty="0">
              <a:latin typeface="Courier New" pitchFamily="49" charset="0"/>
              <a:cs typeface="Courier New" pitchFamily="49" charset="0"/>
            </a:endParaRPr>
          </a:p>
          <a:p>
            <a:endParaRPr lang="en-IN" dirty="0"/>
          </a:p>
        </p:txBody>
      </p:sp>
      <p:pic>
        <p:nvPicPr>
          <p:cNvPr id="7" name="Picture 2">
            <a:extLst>
              <a:ext uri="{FF2B5EF4-FFF2-40B4-BE49-F238E27FC236}">
                <a16:creationId xmlns:a16="http://schemas.microsoft.com/office/drawing/2014/main" id="{FEC6833C-CD58-4EA7-8522-C80C89EE14A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005637" y="2067719"/>
            <a:ext cx="3514725"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7828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E3C8C6-01F3-4FCC-A51D-9B94268FC0CB}"/>
              </a:ext>
            </a:extLst>
          </p:cNvPr>
          <p:cNvSpPr>
            <a:spLocks noGrp="1"/>
          </p:cNvSpPr>
          <p:nvPr>
            <p:ph type="title"/>
          </p:nvPr>
        </p:nvSpPr>
        <p:spPr/>
        <p:txBody>
          <a:bodyPr/>
          <a:lstStyle/>
          <a:p>
            <a:r>
              <a:rPr lang="en-US" dirty="0"/>
              <a:t>DOM element objects</a:t>
            </a:r>
            <a:endParaRPr lang="en-IN" dirty="0"/>
          </a:p>
        </p:txBody>
      </p:sp>
      <p:sp>
        <p:nvSpPr>
          <p:cNvPr id="6" name="Content Placeholder 5">
            <a:extLst>
              <a:ext uri="{FF2B5EF4-FFF2-40B4-BE49-F238E27FC236}">
                <a16:creationId xmlns:a16="http://schemas.microsoft.com/office/drawing/2014/main" id="{6BD79526-FDF2-4865-91D7-A3382E1B94D5}"/>
              </a:ext>
            </a:extLst>
          </p:cNvPr>
          <p:cNvSpPr>
            <a:spLocks noGrp="1"/>
          </p:cNvSpPr>
          <p:nvPr>
            <p:ph idx="1"/>
          </p:nvPr>
        </p:nvSpPr>
        <p:spPr/>
        <p:txBody>
          <a:bodyPr>
            <a:normAutofit/>
          </a:bodyPr>
          <a:lstStyle/>
          <a:p>
            <a:pPr marL="0" indent="0">
              <a:buNone/>
            </a:pPr>
            <a:r>
              <a:rPr lang="en-IN" sz="1800" b="0" dirty="0">
                <a:effectLst/>
                <a:latin typeface="Consolas" panose="020B0609020204030204" pitchFamily="49" charset="0"/>
              </a:rPr>
              <a:t>    &lt;</a:t>
            </a:r>
            <a:r>
              <a:rPr lang="en-IN" sz="1800" b="0" dirty="0" err="1">
                <a:effectLst/>
                <a:latin typeface="Consolas" panose="020B0609020204030204" pitchFamily="49" charset="0"/>
              </a:rPr>
              <a:t>img</a:t>
            </a:r>
            <a:r>
              <a:rPr lang="en-IN" sz="1800" b="0" dirty="0">
                <a:effectLst/>
                <a:latin typeface="Consolas" panose="020B0609020204030204" pitchFamily="49" charset="0"/>
              </a:rPr>
              <a:t> </a:t>
            </a:r>
            <a:r>
              <a:rPr lang="en-IN" sz="1800" b="0" dirty="0" err="1">
                <a:effectLst/>
                <a:latin typeface="Consolas" panose="020B0609020204030204" pitchFamily="49" charset="0"/>
              </a:rPr>
              <a:t>src</a:t>
            </a:r>
            <a:r>
              <a:rPr lang="en-IN" sz="1800" b="0" dirty="0">
                <a:effectLst/>
                <a:latin typeface="Consolas" panose="020B0609020204030204" pitchFamily="49" charset="0"/>
              </a:rPr>
              <a:t>= "buddy.jpg" alt= "buddy pic" id= "</a:t>
            </a:r>
            <a:r>
              <a:rPr lang="en-IN" sz="1800" b="0" dirty="0" err="1">
                <a:effectLst/>
                <a:latin typeface="Consolas" panose="020B0609020204030204" pitchFamily="49" charset="0"/>
              </a:rPr>
              <a:t>unique_buddy</a:t>
            </a:r>
            <a:r>
              <a:rPr lang="en-IN" sz="1800" b="0" dirty="0">
                <a:effectLst/>
                <a:latin typeface="Consolas" panose="020B0609020204030204" pitchFamily="49" charset="0"/>
              </a:rPr>
              <a:t>" title = "buddy" /&gt;</a:t>
            </a:r>
          </a:p>
          <a:p>
            <a:pPr marL="0" indent="0">
              <a:buNone/>
            </a:pPr>
            <a:br>
              <a:rPr lang="en-IN" sz="1800" b="0" dirty="0">
                <a:effectLst/>
                <a:latin typeface="Consolas" panose="020B0609020204030204" pitchFamily="49" charset="0"/>
              </a:rPr>
            </a:br>
            <a:r>
              <a:rPr lang="en-IN" sz="1800" b="0" dirty="0">
                <a:effectLst/>
                <a:latin typeface="Consolas" panose="020B0609020204030204" pitchFamily="49" charset="0"/>
              </a:rPr>
              <a:t>    &lt;script&gt;</a:t>
            </a:r>
          </a:p>
          <a:p>
            <a:pPr marL="0" indent="0">
              <a:buNone/>
            </a:pPr>
            <a:r>
              <a:rPr lang="en-IN" sz="1800" b="0" dirty="0">
                <a:effectLst/>
                <a:latin typeface="Consolas" panose="020B0609020204030204" pitchFamily="49" charset="0"/>
              </a:rPr>
              <a:t>      var </a:t>
            </a:r>
            <a:r>
              <a:rPr lang="en-IN" sz="1800" b="0" dirty="0" err="1">
                <a:effectLst/>
                <a:latin typeface="Consolas" panose="020B0609020204030204" pitchFamily="49" charset="0"/>
              </a:rPr>
              <a:t>bropic</a:t>
            </a:r>
            <a:r>
              <a:rPr lang="en-IN" sz="1800" b="0" dirty="0">
                <a:effectLst/>
                <a:latin typeface="Consolas" panose="020B0609020204030204" pitchFamily="49" charset="0"/>
              </a:rPr>
              <a:t> = </a:t>
            </a:r>
            <a:r>
              <a:rPr lang="en-IN" sz="1800" b="0" dirty="0" err="1">
                <a:effectLst/>
                <a:latin typeface="Consolas" panose="020B0609020204030204" pitchFamily="49" charset="0"/>
              </a:rPr>
              <a:t>document.getElementById</a:t>
            </a:r>
            <a:r>
              <a:rPr lang="en-IN" sz="1800" b="0" dirty="0">
                <a:effectLst/>
                <a:latin typeface="Consolas" panose="020B0609020204030204" pitchFamily="49" charset="0"/>
              </a:rPr>
              <a:t>("</a:t>
            </a:r>
            <a:r>
              <a:rPr lang="en-IN" sz="1800" b="0" dirty="0" err="1">
                <a:effectLst/>
                <a:latin typeface="Consolas" panose="020B0609020204030204" pitchFamily="49" charset="0"/>
              </a:rPr>
              <a:t>unique_buddy</a:t>
            </a:r>
            <a:r>
              <a:rPr lang="en-IN" sz="1800" b="0" dirty="0">
                <a:effectLst/>
                <a:latin typeface="Consolas" panose="020B0609020204030204" pitchFamily="49" charset="0"/>
              </a:rPr>
              <a:t>");</a:t>
            </a:r>
          </a:p>
          <a:p>
            <a:pPr marL="0" indent="0">
              <a:buNone/>
            </a:pPr>
            <a:r>
              <a:rPr lang="en-IN" sz="1800" b="0" dirty="0">
                <a:effectLst/>
                <a:latin typeface="Consolas" panose="020B0609020204030204" pitchFamily="49" charset="0"/>
              </a:rPr>
              <a:t>      </a:t>
            </a:r>
            <a:r>
              <a:rPr lang="en-IN" sz="1800" b="0" dirty="0" err="1">
                <a:effectLst/>
                <a:latin typeface="Consolas" panose="020B0609020204030204" pitchFamily="49" charset="0"/>
              </a:rPr>
              <a:t>bropic.alt</a:t>
            </a:r>
            <a:r>
              <a:rPr lang="en-IN" sz="1800" b="0" dirty="0">
                <a:effectLst/>
                <a:latin typeface="Consolas" panose="020B0609020204030204" pitchFamily="49" charset="0"/>
              </a:rPr>
              <a:t> = "New buddy pic";</a:t>
            </a:r>
          </a:p>
          <a:p>
            <a:pPr marL="0" indent="0">
              <a:buNone/>
            </a:pPr>
            <a:r>
              <a:rPr lang="en-IN" sz="1800" b="0" dirty="0">
                <a:effectLst/>
                <a:latin typeface="Consolas" panose="020B0609020204030204" pitchFamily="49" charset="0"/>
              </a:rPr>
              <a:t>      </a:t>
            </a:r>
            <a:r>
              <a:rPr lang="en-IN" sz="1800" b="0" dirty="0" err="1">
                <a:effectLst/>
                <a:latin typeface="Consolas" panose="020B0609020204030204" pitchFamily="49" charset="0"/>
              </a:rPr>
              <a:t>bropic.src</a:t>
            </a:r>
            <a:r>
              <a:rPr lang="en-IN" sz="1800" b="0" dirty="0">
                <a:effectLst/>
                <a:latin typeface="Consolas" panose="020B0609020204030204" pitchFamily="49" charset="0"/>
              </a:rPr>
              <a:t> = "newbuddy.jpg";</a:t>
            </a:r>
          </a:p>
          <a:p>
            <a:pPr marL="0" indent="0">
              <a:buNone/>
            </a:pPr>
            <a:r>
              <a:rPr lang="en-IN" sz="1800" b="0" dirty="0">
                <a:effectLst/>
                <a:latin typeface="Consolas" panose="020B0609020204030204" pitchFamily="49" charset="0"/>
              </a:rPr>
              <a:t>      </a:t>
            </a:r>
            <a:r>
              <a:rPr lang="en-IN" sz="1800" b="0" dirty="0" err="1">
                <a:effectLst/>
                <a:latin typeface="Consolas" panose="020B0609020204030204" pitchFamily="49" charset="0"/>
              </a:rPr>
              <a:t>bropic.title</a:t>
            </a:r>
            <a:r>
              <a:rPr lang="en-IN" sz="1800" b="0" dirty="0">
                <a:effectLst/>
                <a:latin typeface="Consolas" panose="020B0609020204030204" pitchFamily="49" charset="0"/>
              </a:rPr>
              <a:t> = "New buddy pic";</a:t>
            </a:r>
          </a:p>
          <a:p>
            <a:pPr marL="0" indent="0">
              <a:buNone/>
            </a:pPr>
            <a:r>
              <a:rPr lang="en-IN" sz="1800" b="0" dirty="0">
                <a:effectLst/>
                <a:latin typeface="Consolas" panose="020B0609020204030204" pitchFamily="49" charset="0"/>
              </a:rPr>
              <a:t>    &lt;/script&gt;</a:t>
            </a:r>
          </a:p>
          <a:p>
            <a:pPr marL="0" indent="0">
              <a:buNone/>
            </a:pPr>
            <a:endParaRPr lang="en-IN" sz="1800" dirty="0">
              <a:solidFill>
                <a:schemeClr val="tx1">
                  <a:lumMod val="50000"/>
                  <a:lumOff val="50000"/>
                </a:schemeClr>
              </a:solidFill>
            </a:endParaRPr>
          </a:p>
        </p:txBody>
      </p:sp>
      <p:graphicFrame>
        <p:nvGraphicFramePr>
          <p:cNvPr id="7" name="Table 7">
            <a:extLst>
              <a:ext uri="{FF2B5EF4-FFF2-40B4-BE49-F238E27FC236}">
                <a16:creationId xmlns:a16="http://schemas.microsoft.com/office/drawing/2014/main" id="{893C3652-4FAC-4805-9504-B7AD3E87791C}"/>
              </a:ext>
            </a:extLst>
          </p:cNvPr>
          <p:cNvGraphicFramePr>
            <a:graphicFrameLocks noGrp="1"/>
          </p:cNvGraphicFramePr>
          <p:nvPr>
            <p:extLst>
              <p:ext uri="{D42A27DB-BD31-4B8C-83A1-F6EECF244321}">
                <p14:modId xmlns:p14="http://schemas.microsoft.com/office/powerpoint/2010/main" val="3052903907"/>
              </p:ext>
            </p:extLst>
          </p:nvPr>
        </p:nvGraphicFramePr>
        <p:xfrm>
          <a:off x="3716020" y="4461086"/>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9363204"/>
                    </a:ext>
                  </a:extLst>
                </a:gridCol>
                <a:gridCol w="4064000">
                  <a:extLst>
                    <a:ext uri="{9D8B030D-6E8A-4147-A177-3AD203B41FA5}">
                      <a16:colId xmlns:a16="http://schemas.microsoft.com/office/drawing/2014/main" val="1840368670"/>
                    </a:ext>
                  </a:extLst>
                </a:gridCol>
              </a:tblGrid>
              <a:tr h="370840">
                <a:tc>
                  <a:txBody>
                    <a:bodyPr/>
                    <a:lstStyle/>
                    <a:p>
                      <a:r>
                        <a:rPr lang="en-US" dirty="0"/>
                        <a:t>Property</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2593642894"/>
                  </a:ext>
                </a:extLst>
              </a:tr>
              <a:tr h="370840">
                <a:tc>
                  <a:txBody>
                    <a:bodyPr/>
                    <a:lstStyle/>
                    <a:p>
                      <a:r>
                        <a:rPr lang="en-US" dirty="0" err="1"/>
                        <a:t>tagname</a:t>
                      </a:r>
                      <a:endParaRPr lang="en-IN" dirty="0"/>
                    </a:p>
                  </a:txBody>
                  <a:tcPr/>
                </a:tc>
                <a:tc>
                  <a:txBody>
                    <a:bodyPr/>
                    <a:lstStyle/>
                    <a:p>
                      <a:r>
                        <a:rPr lang="en-US" dirty="0"/>
                        <a:t>“</a:t>
                      </a:r>
                      <a:r>
                        <a:rPr lang="en-US" dirty="0" err="1"/>
                        <a:t>img</a:t>
                      </a:r>
                      <a:r>
                        <a:rPr lang="en-US" dirty="0"/>
                        <a:t>”</a:t>
                      </a:r>
                      <a:endParaRPr lang="en-IN" dirty="0"/>
                    </a:p>
                  </a:txBody>
                  <a:tcPr/>
                </a:tc>
                <a:extLst>
                  <a:ext uri="{0D108BD9-81ED-4DB2-BD59-A6C34878D82A}">
                    <a16:rowId xmlns:a16="http://schemas.microsoft.com/office/drawing/2014/main" val="1251009911"/>
                  </a:ext>
                </a:extLst>
              </a:tr>
              <a:tr h="370840">
                <a:tc>
                  <a:txBody>
                    <a:bodyPr/>
                    <a:lstStyle/>
                    <a:p>
                      <a:r>
                        <a:rPr lang="en-US" dirty="0" err="1"/>
                        <a:t>src</a:t>
                      </a:r>
                      <a:endParaRPr lang="en-US" dirty="0"/>
                    </a:p>
                  </a:txBody>
                  <a:tcPr/>
                </a:tc>
                <a:tc>
                  <a:txBody>
                    <a:bodyPr/>
                    <a:lstStyle/>
                    <a:p>
                      <a:r>
                        <a:rPr lang="en-IN" sz="1800" b="0" dirty="0">
                          <a:solidFill>
                            <a:schemeClr val="tx1">
                              <a:lumMod val="50000"/>
                              <a:lumOff val="50000"/>
                            </a:schemeClr>
                          </a:solidFill>
                          <a:effectLst/>
                          <a:latin typeface="Consolas" panose="020B0609020204030204" pitchFamily="49" charset="0"/>
                        </a:rPr>
                        <a:t>"buddy.jpg"</a:t>
                      </a:r>
                      <a:endParaRPr lang="en-IN" dirty="0"/>
                    </a:p>
                  </a:txBody>
                  <a:tcPr/>
                </a:tc>
                <a:extLst>
                  <a:ext uri="{0D108BD9-81ED-4DB2-BD59-A6C34878D82A}">
                    <a16:rowId xmlns:a16="http://schemas.microsoft.com/office/drawing/2014/main" val="2122395321"/>
                  </a:ext>
                </a:extLst>
              </a:tr>
              <a:tr h="370840">
                <a:tc>
                  <a:txBody>
                    <a:bodyPr/>
                    <a:lstStyle/>
                    <a:p>
                      <a:r>
                        <a:rPr lang="en-US" dirty="0"/>
                        <a:t>alt</a:t>
                      </a:r>
                      <a:endParaRPr lang="en-IN" dirty="0"/>
                    </a:p>
                  </a:txBody>
                  <a:tcPr/>
                </a:tc>
                <a:tc>
                  <a:txBody>
                    <a:bodyPr/>
                    <a:lstStyle/>
                    <a:p>
                      <a:r>
                        <a:rPr lang="en-IN" sz="1800" b="0" dirty="0">
                          <a:solidFill>
                            <a:schemeClr val="tx1">
                              <a:lumMod val="50000"/>
                              <a:lumOff val="50000"/>
                            </a:schemeClr>
                          </a:solidFill>
                          <a:effectLst/>
                          <a:latin typeface="Consolas" panose="020B0609020204030204" pitchFamily="49" charset="0"/>
                        </a:rPr>
                        <a:t>"buddy pic"</a:t>
                      </a:r>
                      <a:endParaRPr lang="en-IN" dirty="0"/>
                    </a:p>
                  </a:txBody>
                  <a:tcPr/>
                </a:tc>
                <a:extLst>
                  <a:ext uri="{0D108BD9-81ED-4DB2-BD59-A6C34878D82A}">
                    <a16:rowId xmlns:a16="http://schemas.microsoft.com/office/drawing/2014/main" val="187000944"/>
                  </a:ext>
                </a:extLst>
              </a:tr>
              <a:tr h="370840">
                <a:tc>
                  <a:txBody>
                    <a:bodyPr/>
                    <a:lstStyle/>
                    <a:p>
                      <a:r>
                        <a:rPr lang="en-US" dirty="0"/>
                        <a:t>title</a:t>
                      </a:r>
                      <a:endParaRPr lang="en-IN" dirty="0"/>
                    </a:p>
                  </a:txBody>
                  <a:tcPr/>
                </a:tc>
                <a:tc>
                  <a:txBody>
                    <a:bodyPr/>
                    <a:lstStyle/>
                    <a:p>
                      <a:r>
                        <a:rPr lang="en-IN" sz="1800" b="0" dirty="0">
                          <a:solidFill>
                            <a:schemeClr val="tx1">
                              <a:lumMod val="50000"/>
                              <a:lumOff val="50000"/>
                            </a:schemeClr>
                          </a:solidFill>
                          <a:effectLst/>
                          <a:latin typeface="Consolas" panose="020B0609020204030204" pitchFamily="49" charset="0"/>
                        </a:rPr>
                        <a:t>"buddy"</a:t>
                      </a:r>
                      <a:endParaRPr lang="en-IN" dirty="0"/>
                    </a:p>
                  </a:txBody>
                  <a:tcPr/>
                </a:tc>
                <a:extLst>
                  <a:ext uri="{0D108BD9-81ED-4DB2-BD59-A6C34878D82A}">
                    <a16:rowId xmlns:a16="http://schemas.microsoft.com/office/drawing/2014/main" val="2138523939"/>
                  </a:ext>
                </a:extLst>
              </a:tr>
              <a:tr h="370840">
                <a:tc>
                  <a:txBody>
                    <a:bodyPr/>
                    <a:lstStyle/>
                    <a:p>
                      <a:r>
                        <a:rPr lang="en-US" dirty="0"/>
                        <a:t>id</a:t>
                      </a:r>
                      <a:endParaRPr lang="en-IN" dirty="0"/>
                    </a:p>
                  </a:txBody>
                  <a:tcPr/>
                </a:tc>
                <a:tc>
                  <a:txBody>
                    <a:bodyPr/>
                    <a:lstStyle/>
                    <a:p>
                      <a:r>
                        <a:rPr lang="en-IN" sz="1800" b="0" dirty="0">
                          <a:solidFill>
                            <a:schemeClr val="tx1">
                              <a:lumMod val="50000"/>
                              <a:lumOff val="50000"/>
                            </a:schemeClr>
                          </a:solidFill>
                          <a:effectLst/>
                          <a:latin typeface="Consolas" panose="020B0609020204030204" pitchFamily="49" charset="0"/>
                        </a:rPr>
                        <a:t>"</a:t>
                      </a:r>
                      <a:r>
                        <a:rPr lang="en-IN" sz="1800" b="0" dirty="0" err="1">
                          <a:solidFill>
                            <a:schemeClr val="tx1">
                              <a:lumMod val="50000"/>
                              <a:lumOff val="50000"/>
                            </a:schemeClr>
                          </a:solidFill>
                          <a:effectLst/>
                          <a:latin typeface="Consolas" panose="020B0609020204030204" pitchFamily="49" charset="0"/>
                        </a:rPr>
                        <a:t>unique_buddy</a:t>
                      </a:r>
                      <a:r>
                        <a:rPr lang="en-IN" sz="1800" b="0" dirty="0">
                          <a:solidFill>
                            <a:schemeClr val="tx1">
                              <a:lumMod val="50000"/>
                              <a:lumOff val="50000"/>
                            </a:schemeClr>
                          </a:solidFill>
                          <a:effectLst/>
                          <a:latin typeface="Consolas" panose="020B0609020204030204" pitchFamily="49" charset="0"/>
                        </a:rPr>
                        <a:t>"</a:t>
                      </a:r>
                      <a:endParaRPr lang="en-IN" dirty="0"/>
                    </a:p>
                  </a:txBody>
                  <a:tcPr/>
                </a:tc>
                <a:extLst>
                  <a:ext uri="{0D108BD9-81ED-4DB2-BD59-A6C34878D82A}">
                    <a16:rowId xmlns:a16="http://schemas.microsoft.com/office/drawing/2014/main" val="1806173713"/>
                  </a:ext>
                </a:extLst>
              </a:tr>
            </a:tbl>
          </a:graphicData>
        </a:graphic>
      </p:graphicFrame>
    </p:spTree>
    <p:extLst>
      <p:ext uri="{BB962C8B-B14F-4D97-AF65-F5344CB8AC3E}">
        <p14:creationId xmlns:p14="http://schemas.microsoft.com/office/powerpoint/2010/main" val="267959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A132-F512-4570-A4DB-BC3D9FDE67CE}"/>
              </a:ext>
            </a:extLst>
          </p:cNvPr>
          <p:cNvSpPr>
            <a:spLocks noGrp="1"/>
          </p:cNvSpPr>
          <p:nvPr>
            <p:ph type="title"/>
          </p:nvPr>
        </p:nvSpPr>
        <p:spPr/>
        <p:txBody>
          <a:bodyPr/>
          <a:lstStyle/>
          <a:p>
            <a:r>
              <a:rPr lang="en-US" b="0" i="0" dirty="0">
                <a:solidFill>
                  <a:srgbClr val="4D5156"/>
                </a:solidFill>
                <a:effectLst/>
                <a:latin typeface="arial" panose="020B0604020202020204" pitchFamily="34" charset="0"/>
              </a:rPr>
              <a:t>JavaScript</a:t>
            </a:r>
            <a:endParaRPr lang="en-IN" dirty="0"/>
          </a:p>
        </p:txBody>
      </p:sp>
      <p:sp>
        <p:nvSpPr>
          <p:cNvPr id="3" name="Text Placeholder 2">
            <a:extLst>
              <a:ext uri="{FF2B5EF4-FFF2-40B4-BE49-F238E27FC236}">
                <a16:creationId xmlns:a16="http://schemas.microsoft.com/office/drawing/2014/main" id="{A0A9F253-6A54-4719-BFB0-49663E25C466}"/>
              </a:ext>
            </a:extLst>
          </p:cNvPr>
          <p:cNvSpPr>
            <a:spLocks noGrp="1"/>
          </p:cNvSpPr>
          <p:nvPr>
            <p:ph type="body" idx="1"/>
          </p:nvPr>
        </p:nvSpPr>
        <p:spPr/>
        <p:txBody>
          <a:bodyPr/>
          <a:lstStyle/>
          <a:p>
            <a:r>
              <a:rPr lang="en-US" dirty="0"/>
              <a:t>A lightweight programming language ("scripting language")</a:t>
            </a:r>
          </a:p>
        </p:txBody>
      </p:sp>
    </p:spTree>
    <p:extLst>
      <p:ext uri="{BB962C8B-B14F-4D97-AF65-F5344CB8AC3E}">
        <p14:creationId xmlns:p14="http://schemas.microsoft.com/office/powerpoint/2010/main" val="19274266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00335-6653-480E-B8E0-E55FD7A40247}"/>
              </a:ext>
            </a:extLst>
          </p:cNvPr>
          <p:cNvSpPr>
            <a:spLocks noGrp="1"/>
          </p:cNvSpPr>
          <p:nvPr>
            <p:ph type="title"/>
          </p:nvPr>
        </p:nvSpPr>
        <p:spPr/>
        <p:txBody>
          <a:bodyPr/>
          <a:lstStyle/>
          <a:p>
            <a:r>
              <a:rPr lang="en-US" b="1" dirty="0"/>
              <a:t>Accessing elements: </a:t>
            </a:r>
            <a:r>
              <a:rPr lang="en-US" sz="4400" dirty="0" err="1">
                <a:latin typeface="Courier New" pitchFamily="49" charset="0"/>
                <a:cs typeface="Courier New" pitchFamily="49" charset="0"/>
              </a:rPr>
              <a:t>document.getElementById</a:t>
            </a:r>
            <a:endParaRPr lang="en-IN" dirty="0"/>
          </a:p>
        </p:txBody>
      </p:sp>
      <p:sp>
        <p:nvSpPr>
          <p:cNvPr id="3" name="Content Placeholder 2">
            <a:extLst>
              <a:ext uri="{FF2B5EF4-FFF2-40B4-BE49-F238E27FC236}">
                <a16:creationId xmlns:a16="http://schemas.microsoft.com/office/drawing/2014/main" id="{5E19758E-EFFF-41CE-BABE-9130037925A7}"/>
              </a:ext>
            </a:extLst>
          </p:cNvPr>
          <p:cNvSpPr>
            <a:spLocks noGrp="1"/>
          </p:cNvSpPr>
          <p:nvPr>
            <p:ph idx="1"/>
          </p:nvPr>
        </p:nvSpPr>
        <p:spPr/>
        <p:txBody>
          <a:bodyPr/>
          <a:lstStyle/>
          <a:p>
            <a:pPr marL="0" indent="0">
              <a:buNone/>
            </a:pPr>
            <a:r>
              <a:rPr lang="en-US" dirty="0" err="1"/>
              <a:t>document.getElementById</a:t>
            </a:r>
            <a:r>
              <a:rPr lang="en-US" dirty="0"/>
              <a:t> returns the DOM object for an element with a given id</a:t>
            </a:r>
          </a:p>
          <a:p>
            <a:pPr marL="0" indent="0">
              <a:buNone/>
            </a:pPr>
            <a:r>
              <a:rPr lang="en-US" dirty="0"/>
              <a:t>can change the text inside most elements by setting the </a:t>
            </a:r>
            <a:r>
              <a:rPr lang="en-US" dirty="0" err="1"/>
              <a:t>innerHTML</a:t>
            </a:r>
            <a:r>
              <a:rPr lang="en-US" dirty="0"/>
              <a:t> property</a:t>
            </a:r>
          </a:p>
          <a:p>
            <a:pPr marL="0" indent="0">
              <a:buNone/>
            </a:pPr>
            <a:r>
              <a:rPr lang="en-US" dirty="0"/>
              <a:t>can change the text in form controls by setting the value property like</a:t>
            </a:r>
          </a:p>
          <a:p>
            <a:pPr marL="0" indent="0">
              <a:buNone/>
            </a:pPr>
            <a:endParaRPr lang="en-US" sz="1600" dirty="0">
              <a:latin typeface="Courier New" pitchFamily="49" charset="0"/>
              <a:cs typeface="Courier New" pitchFamily="49" charset="0"/>
            </a:endParaRPr>
          </a:p>
          <a:p>
            <a:pPr marL="457200" lvl="1" indent="0">
              <a:buNone/>
            </a:pP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innerHTML</a:t>
            </a:r>
            <a:endParaRPr lang="en-IN" dirty="0">
              <a:solidFill>
                <a:srgbClr val="000000"/>
              </a:solidFill>
              <a:latin typeface="Consolas" panose="020B0609020204030204" pitchFamily="49" charset="0"/>
            </a:endParaRPr>
          </a:p>
          <a:p>
            <a:pPr marL="457200" lvl="1" indent="0">
              <a:buNone/>
            </a:pPr>
            <a:r>
              <a:rPr lang="en-IN" dirty="0">
                <a:solidFill>
                  <a:srgbClr val="000000"/>
                </a:solidFill>
                <a:latin typeface="Consolas" panose="020B0609020204030204" pitchFamily="49" charset="0"/>
              </a:rPr>
              <a:t>.style</a:t>
            </a:r>
          </a:p>
          <a:p>
            <a:pPr marL="0" indent="0">
              <a:buNone/>
            </a:pPr>
            <a:endParaRPr lang="en-US" sz="1600" dirty="0">
              <a:latin typeface="Courier New" pitchFamily="49" charset="0"/>
              <a:cs typeface="Courier New" pitchFamily="49" charset="0"/>
            </a:endParaRPr>
          </a:p>
          <a:p>
            <a:pPr marL="0" indent="0">
              <a:buNone/>
            </a:pPr>
            <a:endParaRPr lang="en-IN" dirty="0"/>
          </a:p>
        </p:txBody>
      </p:sp>
    </p:spTree>
    <p:extLst>
      <p:ext uri="{BB962C8B-B14F-4D97-AF65-F5344CB8AC3E}">
        <p14:creationId xmlns:p14="http://schemas.microsoft.com/office/powerpoint/2010/main" val="15958742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C9FF-4B17-467E-AB48-C2D304FB2FB3}"/>
              </a:ext>
            </a:extLst>
          </p:cNvPr>
          <p:cNvSpPr>
            <a:spLocks noGrp="1"/>
          </p:cNvSpPr>
          <p:nvPr>
            <p:ph type="title"/>
          </p:nvPr>
        </p:nvSpPr>
        <p:spPr/>
        <p:txBody>
          <a:bodyPr/>
          <a:lstStyle/>
          <a:p>
            <a:r>
              <a:rPr lang="en-US" b="1" dirty="0"/>
              <a:t>Changing element style: </a:t>
            </a:r>
            <a:br>
              <a:rPr lang="en-US" dirty="0"/>
            </a:br>
            <a:r>
              <a:rPr lang="en-US" sz="3600" dirty="0" err="1">
                <a:latin typeface="Courier New" pitchFamily="49" charset="0"/>
                <a:cs typeface="Courier New" pitchFamily="49" charset="0"/>
              </a:rPr>
              <a:t>element.style</a:t>
            </a:r>
            <a:endParaRPr lang="en-IN" dirty="0"/>
          </a:p>
        </p:txBody>
      </p:sp>
      <p:graphicFrame>
        <p:nvGraphicFramePr>
          <p:cNvPr id="5" name="Content Placeholder 4">
            <a:extLst>
              <a:ext uri="{FF2B5EF4-FFF2-40B4-BE49-F238E27FC236}">
                <a16:creationId xmlns:a16="http://schemas.microsoft.com/office/drawing/2014/main" id="{1905560E-205C-42F8-85AB-80D8103EE466}"/>
              </a:ext>
            </a:extLst>
          </p:cNvPr>
          <p:cNvGraphicFramePr>
            <a:graphicFrameLocks noGrp="1"/>
          </p:cNvGraphicFramePr>
          <p:nvPr>
            <p:ph idx="1"/>
            <p:extLst>
              <p:ext uri="{D42A27DB-BD31-4B8C-83A1-F6EECF244321}">
                <p14:modId xmlns:p14="http://schemas.microsoft.com/office/powerpoint/2010/main" val="759371353"/>
              </p:ext>
            </p:extLst>
          </p:nvPr>
        </p:nvGraphicFramePr>
        <p:xfrm>
          <a:off x="838200" y="1825625"/>
          <a:ext cx="10515600" cy="4053840"/>
        </p:xfrm>
        <a:graphic>
          <a:graphicData uri="http://schemas.openxmlformats.org/drawingml/2006/table">
            <a:tbl>
              <a:tblPr>
                <a:tableStyleId>{3C2FFA5D-87B4-456A-9821-1D502468CF0F}</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579120">
                <a:tc>
                  <a:txBody>
                    <a:bodyPr/>
                    <a:lstStyle/>
                    <a:p>
                      <a:r>
                        <a:rPr lang="en-US" sz="2400" b="1" dirty="0"/>
                        <a:t>Attribute</a:t>
                      </a:r>
                      <a:endParaRPr lang="en-US" sz="2400" b="1" i="1" dirty="0"/>
                    </a:p>
                  </a:txBody>
                  <a:tcPr anchor="ctr"/>
                </a:tc>
                <a:tc>
                  <a:txBody>
                    <a:bodyPr/>
                    <a:lstStyle/>
                    <a:p>
                      <a:r>
                        <a:rPr lang="en-US" sz="2400" b="1" dirty="0"/>
                        <a:t>Property</a:t>
                      </a:r>
                      <a:r>
                        <a:rPr lang="en-US" sz="2400" b="1" baseline="0" dirty="0"/>
                        <a:t> or style object</a:t>
                      </a:r>
                      <a:endParaRPr lang="en-US" sz="2400" b="1" i="1" dirty="0"/>
                    </a:p>
                  </a:txBody>
                  <a:tcPr anchor="ctr"/>
                </a:tc>
                <a:extLst>
                  <a:ext uri="{0D108BD9-81ED-4DB2-BD59-A6C34878D82A}">
                    <a16:rowId xmlns:a16="http://schemas.microsoft.com/office/drawing/2014/main" val="10000"/>
                  </a:ext>
                </a:extLst>
              </a:tr>
              <a:tr h="579120">
                <a:tc>
                  <a:txBody>
                    <a:bodyPr/>
                    <a:lstStyle/>
                    <a:p>
                      <a:r>
                        <a:rPr lang="en-US" sz="2400" dirty="0"/>
                        <a:t>color</a:t>
                      </a:r>
                    </a:p>
                  </a:txBody>
                  <a:tcPr anchor="ctr"/>
                </a:tc>
                <a:tc>
                  <a:txBody>
                    <a:bodyPr/>
                    <a:lstStyle/>
                    <a:p>
                      <a:r>
                        <a:rPr lang="en-US" sz="2400" dirty="0"/>
                        <a:t>color</a:t>
                      </a:r>
                    </a:p>
                  </a:txBody>
                  <a:tcPr anchor="ctr"/>
                </a:tc>
                <a:extLst>
                  <a:ext uri="{0D108BD9-81ED-4DB2-BD59-A6C34878D82A}">
                    <a16:rowId xmlns:a16="http://schemas.microsoft.com/office/drawing/2014/main" val="10001"/>
                  </a:ext>
                </a:extLst>
              </a:tr>
              <a:tr h="579120">
                <a:tc>
                  <a:txBody>
                    <a:bodyPr/>
                    <a:lstStyle/>
                    <a:p>
                      <a:r>
                        <a:rPr lang="en-US" sz="2400"/>
                        <a:t>padding</a:t>
                      </a:r>
                    </a:p>
                  </a:txBody>
                  <a:tcPr anchor="ctr"/>
                </a:tc>
                <a:tc>
                  <a:txBody>
                    <a:bodyPr/>
                    <a:lstStyle/>
                    <a:p>
                      <a:r>
                        <a:rPr lang="en-US" sz="2400"/>
                        <a:t>padding</a:t>
                      </a:r>
                    </a:p>
                  </a:txBody>
                  <a:tcPr anchor="ctr"/>
                </a:tc>
                <a:extLst>
                  <a:ext uri="{0D108BD9-81ED-4DB2-BD59-A6C34878D82A}">
                    <a16:rowId xmlns:a16="http://schemas.microsoft.com/office/drawing/2014/main" val="10002"/>
                  </a:ext>
                </a:extLst>
              </a:tr>
              <a:tr h="579120">
                <a:tc>
                  <a:txBody>
                    <a:bodyPr/>
                    <a:lstStyle/>
                    <a:p>
                      <a:r>
                        <a:rPr lang="en-US" sz="2400" dirty="0"/>
                        <a:t>background-color</a:t>
                      </a:r>
                    </a:p>
                  </a:txBody>
                  <a:tcPr anchor="ctr"/>
                </a:tc>
                <a:tc>
                  <a:txBody>
                    <a:bodyPr/>
                    <a:lstStyle/>
                    <a:p>
                      <a:r>
                        <a:rPr lang="en-US" sz="2400" dirty="0" err="1"/>
                        <a:t>backgroundColor</a:t>
                      </a:r>
                      <a:endParaRPr lang="en-US" sz="2400" dirty="0"/>
                    </a:p>
                  </a:txBody>
                  <a:tcPr anchor="ctr"/>
                </a:tc>
                <a:extLst>
                  <a:ext uri="{0D108BD9-81ED-4DB2-BD59-A6C34878D82A}">
                    <a16:rowId xmlns:a16="http://schemas.microsoft.com/office/drawing/2014/main" val="10003"/>
                  </a:ext>
                </a:extLst>
              </a:tr>
              <a:tr h="579120">
                <a:tc>
                  <a:txBody>
                    <a:bodyPr/>
                    <a:lstStyle/>
                    <a:p>
                      <a:r>
                        <a:rPr lang="en-US" sz="2400" dirty="0"/>
                        <a:t>border-top-width</a:t>
                      </a:r>
                    </a:p>
                  </a:txBody>
                  <a:tcPr anchor="ctr"/>
                </a:tc>
                <a:tc>
                  <a:txBody>
                    <a:bodyPr/>
                    <a:lstStyle/>
                    <a:p>
                      <a:r>
                        <a:rPr lang="en-US" sz="2400" dirty="0" err="1"/>
                        <a:t>borderTopWidth</a:t>
                      </a:r>
                      <a:endParaRPr lang="en-US" sz="2400" dirty="0"/>
                    </a:p>
                  </a:txBody>
                  <a:tcPr anchor="ctr"/>
                </a:tc>
                <a:extLst>
                  <a:ext uri="{0D108BD9-81ED-4DB2-BD59-A6C34878D82A}">
                    <a16:rowId xmlns:a16="http://schemas.microsoft.com/office/drawing/2014/main" val="10004"/>
                  </a:ext>
                </a:extLst>
              </a:tr>
              <a:tr h="579120">
                <a:tc>
                  <a:txBody>
                    <a:bodyPr/>
                    <a:lstStyle/>
                    <a:p>
                      <a:r>
                        <a:rPr lang="en-US" sz="2400" dirty="0"/>
                        <a:t>Font size</a:t>
                      </a:r>
                    </a:p>
                  </a:txBody>
                  <a:tcPr anchor="ctr"/>
                </a:tc>
                <a:tc>
                  <a:txBody>
                    <a:bodyPr/>
                    <a:lstStyle/>
                    <a:p>
                      <a:r>
                        <a:rPr lang="en-US" sz="2400" dirty="0" err="1"/>
                        <a:t>fontSize</a:t>
                      </a:r>
                      <a:endParaRPr lang="en-US" sz="2400" dirty="0"/>
                    </a:p>
                  </a:txBody>
                  <a:tcPr anchor="ctr"/>
                </a:tc>
                <a:extLst>
                  <a:ext uri="{0D108BD9-81ED-4DB2-BD59-A6C34878D82A}">
                    <a16:rowId xmlns:a16="http://schemas.microsoft.com/office/drawing/2014/main" val="10005"/>
                  </a:ext>
                </a:extLst>
              </a:tr>
              <a:tr h="579120">
                <a:tc>
                  <a:txBody>
                    <a:bodyPr/>
                    <a:lstStyle/>
                    <a:p>
                      <a:r>
                        <a:rPr lang="en-US" sz="2400" dirty="0"/>
                        <a:t>Font</a:t>
                      </a:r>
                      <a:r>
                        <a:rPr lang="en-US" sz="2400" baseline="0" dirty="0"/>
                        <a:t> </a:t>
                      </a:r>
                      <a:r>
                        <a:rPr lang="en-US" sz="2400" baseline="0" dirty="0" err="1"/>
                        <a:t>famiy</a:t>
                      </a:r>
                      <a:endParaRPr lang="en-US" sz="2400" dirty="0"/>
                    </a:p>
                  </a:txBody>
                  <a:tcPr anchor="ctr"/>
                </a:tc>
                <a:tc>
                  <a:txBody>
                    <a:bodyPr/>
                    <a:lstStyle/>
                    <a:p>
                      <a:r>
                        <a:rPr lang="en-US" sz="2400" dirty="0" err="1"/>
                        <a:t>fontFamily</a:t>
                      </a:r>
                      <a:endParaRPr lang="en-US" sz="2400"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707305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721-25DE-4810-8CC2-C984D9431CA1}"/>
              </a:ext>
            </a:extLst>
          </p:cNvPr>
          <p:cNvSpPr>
            <a:spLocks noGrp="1"/>
          </p:cNvSpPr>
          <p:nvPr>
            <p:ph type="title"/>
          </p:nvPr>
        </p:nvSpPr>
        <p:spPr/>
        <p:txBody>
          <a:bodyPr/>
          <a:lstStyle/>
          <a:p>
            <a:r>
              <a:rPr lang="en-US" b="1" dirty="0"/>
              <a:t>Example: DOM Element Style</a:t>
            </a:r>
            <a:endParaRPr lang="en-IN" b="1" dirty="0"/>
          </a:p>
        </p:txBody>
      </p:sp>
      <p:sp>
        <p:nvSpPr>
          <p:cNvPr id="3" name="Content Placeholder 2">
            <a:extLst>
              <a:ext uri="{FF2B5EF4-FFF2-40B4-BE49-F238E27FC236}">
                <a16:creationId xmlns:a16="http://schemas.microsoft.com/office/drawing/2014/main" id="{4BC49634-5C96-4F76-9264-45C5F3B0C60B}"/>
              </a:ext>
            </a:extLst>
          </p:cNvPr>
          <p:cNvSpPr>
            <a:spLocks noGrp="1"/>
          </p:cNvSpPr>
          <p:nvPr>
            <p:ph idx="1"/>
          </p:nvPr>
        </p:nvSpPr>
        <p:spPr/>
        <p:txBody>
          <a:bodyPr>
            <a:normAutofit fontScale="85000" lnSpcReduction="20000"/>
          </a:bodyPr>
          <a:lstStyle/>
          <a:p>
            <a:pPr marL="0" indent="0">
              <a:buNone/>
            </a:pPr>
            <a:r>
              <a:rPr lang="en-IN" b="0" dirty="0">
                <a:effectLst/>
                <a:latin typeface="Consolas" panose="020B0609020204030204" pitchFamily="49" charset="0"/>
              </a:rPr>
              <a:t>&lt;button onclick="</a:t>
            </a:r>
            <a:r>
              <a:rPr lang="en-IN" b="0" dirty="0" err="1">
                <a:effectLst/>
                <a:latin typeface="Consolas" panose="020B0609020204030204" pitchFamily="49" charset="0"/>
              </a:rPr>
              <a:t>changeText</a:t>
            </a:r>
            <a:r>
              <a:rPr lang="en-IN" b="0" dirty="0">
                <a:effectLst/>
                <a:latin typeface="Consolas" panose="020B0609020204030204" pitchFamily="49" charset="0"/>
              </a:rPr>
              <a:t>();"&gt;Click me!&lt;/button&gt;</a:t>
            </a:r>
          </a:p>
          <a:p>
            <a:pPr marL="0" indent="0">
              <a:buNone/>
            </a:pPr>
            <a:r>
              <a:rPr lang="en-IN" b="0" dirty="0">
                <a:effectLst/>
                <a:latin typeface="Consolas" panose="020B0609020204030204" pitchFamily="49" charset="0"/>
              </a:rPr>
              <a:t>    &lt;span id="output"&gt;replace me&lt;/span&gt;</a:t>
            </a:r>
          </a:p>
          <a:p>
            <a:pPr marL="0" indent="0">
              <a:buNone/>
            </a:pPr>
            <a:r>
              <a:rPr lang="en-IN" b="0" dirty="0">
                <a:effectLst/>
                <a:latin typeface="Consolas" panose="020B0609020204030204" pitchFamily="49" charset="0"/>
              </a:rPr>
              <a:t>    &lt;input id="textbox" type="text" /&gt;</a:t>
            </a:r>
          </a:p>
          <a:p>
            <a:pPr marL="0" indent="0">
              <a:buNone/>
            </a:pPr>
            <a:r>
              <a:rPr lang="en-IN" b="0" dirty="0">
                <a:effectLst/>
                <a:latin typeface="Consolas" panose="020B0609020204030204" pitchFamily="49" charset="0"/>
              </a:rPr>
              <a:t>    &lt;script&gt;</a:t>
            </a:r>
          </a:p>
          <a:p>
            <a:pPr marL="0" indent="0">
              <a:buNone/>
            </a:pPr>
            <a:r>
              <a:rPr lang="en-IN" b="0" dirty="0">
                <a:effectLst/>
                <a:latin typeface="Consolas" panose="020B0609020204030204" pitchFamily="49" charset="0"/>
              </a:rPr>
              <a:t>      function </a:t>
            </a:r>
            <a:r>
              <a:rPr lang="en-IN" b="0" dirty="0" err="1">
                <a:effectLst/>
                <a:latin typeface="Consolas" panose="020B0609020204030204" pitchFamily="49" charset="0"/>
              </a:rPr>
              <a:t>changeText</a:t>
            </a:r>
            <a:r>
              <a:rPr lang="en-IN" b="0" dirty="0">
                <a:effectLst/>
                <a:latin typeface="Consolas" panose="020B0609020204030204" pitchFamily="49" charset="0"/>
              </a:rPr>
              <a:t>() {</a:t>
            </a:r>
          </a:p>
          <a:p>
            <a:pPr marL="0" indent="0">
              <a:buNone/>
            </a:pPr>
            <a:r>
              <a:rPr lang="en-IN" b="0" dirty="0">
                <a:effectLst/>
                <a:latin typeface="Consolas" panose="020B0609020204030204" pitchFamily="49" charset="0"/>
              </a:rPr>
              <a:t>        var </a:t>
            </a:r>
            <a:r>
              <a:rPr lang="en-IN" b="0" dirty="0" err="1">
                <a:effectLst/>
                <a:latin typeface="Consolas" panose="020B0609020204030204" pitchFamily="49" charset="0"/>
              </a:rPr>
              <a:t>color</a:t>
            </a:r>
            <a:r>
              <a:rPr lang="en-IN" b="0" dirty="0">
                <a:effectLst/>
                <a:latin typeface="Consolas" panose="020B0609020204030204" pitchFamily="49" charset="0"/>
              </a:rPr>
              <a:t> = prompt("type any </a:t>
            </a:r>
            <a:r>
              <a:rPr lang="en-IN" b="0" dirty="0" err="1">
                <a:effectLst/>
                <a:latin typeface="Consolas" panose="020B0609020204030204" pitchFamily="49" charset="0"/>
              </a:rPr>
              <a:t>color</a:t>
            </a:r>
            <a:r>
              <a:rPr lang="en-IN" b="0" dirty="0">
                <a:effectLst/>
                <a:latin typeface="Consolas" panose="020B0609020204030204" pitchFamily="49" charset="0"/>
              </a:rPr>
              <a:t>");</a:t>
            </a:r>
          </a:p>
          <a:p>
            <a:pPr marL="0" indent="0">
              <a:buNone/>
            </a:pPr>
            <a:r>
              <a:rPr lang="en-IN" b="0" dirty="0">
                <a:effectLst/>
                <a:latin typeface="Consolas" panose="020B0609020204030204" pitchFamily="49" charset="0"/>
              </a:rPr>
              <a:t>        var </a:t>
            </a:r>
            <a:r>
              <a:rPr lang="en-IN" b="0" dirty="0" err="1">
                <a:effectLst/>
                <a:latin typeface="Consolas" panose="020B0609020204030204" pitchFamily="49" charset="0"/>
              </a:rPr>
              <a:t>textBox</a:t>
            </a:r>
            <a:r>
              <a:rPr lang="en-IN" b="0" dirty="0">
                <a:effectLst/>
                <a:latin typeface="Consolas" panose="020B0609020204030204" pitchFamily="49" charset="0"/>
              </a:rPr>
              <a:t> = </a:t>
            </a:r>
            <a:r>
              <a:rPr lang="en-IN" b="0" dirty="0" err="1">
                <a:effectLst/>
                <a:latin typeface="Consolas" panose="020B0609020204030204" pitchFamily="49" charset="0"/>
              </a:rPr>
              <a:t>document.getElementById</a:t>
            </a:r>
            <a:r>
              <a:rPr lang="en-IN" b="0" dirty="0">
                <a:effectLst/>
                <a:latin typeface="Consolas" panose="020B0609020204030204" pitchFamily="49" charset="0"/>
              </a:rPr>
              <a:t>("textbox");</a:t>
            </a:r>
          </a:p>
          <a:p>
            <a:pPr marL="0" indent="0">
              <a:buNone/>
            </a:pPr>
            <a:r>
              <a:rPr lang="en-IN" b="0" dirty="0">
                <a:effectLst/>
                <a:latin typeface="Consolas" panose="020B0609020204030204" pitchFamily="49" charset="0"/>
              </a:rPr>
              <a:t>        </a:t>
            </a:r>
            <a:r>
              <a:rPr lang="en-IN" b="0" dirty="0" err="1">
                <a:effectLst/>
                <a:latin typeface="Consolas" panose="020B0609020204030204" pitchFamily="49" charset="0"/>
              </a:rPr>
              <a:t>textbox.style.color</a:t>
            </a:r>
            <a:r>
              <a:rPr lang="en-IN" b="0" dirty="0">
                <a:effectLst/>
                <a:latin typeface="Consolas" panose="020B0609020204030204" pitchFamily="49" charset="0"/>
              </a:rPr>
              <a:t> = </a:t>
            </a:r>
            <a:r>
              <a:rPr lang="en-IN" b="0" dirty="0" err="1">
                <a:effectLst/>
                <a:latin typeface="Consolas" panose="020B0609020204030204" pitchFamily="49" charset="0"/>
              </a:rPr>
              <a:t>color</a:t>
            </a:r>
            <a:r>
              <a:rPr lang="en-IN" b="0" dirty="0">
                <a:effectLst/>
                <a:latin typeface="Consolas" panose="020B0609020204030204" pitchFamily="49" charset="0"/>
              </a:rPr>
              <a:t>;</a:t>
            </a:r>
          </a:p>
          <a:p>
            <a:pPr marL="0" indent="0">
              <a:buNone/>
            </a:pPr>
            <a:r>
              <a:rPr lang="en-IN" b="0" dirty="0">
                <a:effectLst/>
                <a:latin typeface="Consolas" panose="020B0609020204030204" pitchFamily="49" charset="0"/>
              </a:rPr>
              <a:t>        </a:t>
            </a:r>
            <a:r>
              <a:rPr lang="en-IN" b="0" dirty="0" err="1">
                <a:effectLst/>
                <a:latin typeface="Consolas" panose="020B0609020204030204" pitchFamily="49" charset="0"/>
              </a:rPr>
              <a:t>textbox.style.fontSize</a:t>
            </a:r>
            <a:r>
              <a:rPr lang="en-IN" b="0" dirty="0">
                <a:effectLst/>
                <a:latin typeface="Consolas" panose="020B0609020204030204" pitchFamily="49" charset="0"/>
              </a:rPr>
              <a:t> = "16pt";</a:t>
            </a:r>
          </a:p>
          <a:p>
            <a:pPr marL="0" indent="0">
              <a:buNone/>
            </a:pPr>
            <a:r>
              <a:rPr lang="en-IN" b="0" dirty="0">
                <a:effectLst/>
                <a:latin typeface="Consolas" panose="020B0609020204030204" pitchFamily="49" charset="0"/>
              </a:rPr>
              <a:t>      }</a:t>
            </a:r>
          </a:p>
          <a:p>
            <a:pPr marL="0" indent="0">
              <a:buNone/>
            </a:pPr>
            <a:r>
              <a:rPr lang="en-IN" b="0" dirty="0">
                <a:effectLst/>
                <a:latin typeface="Consolas" panose="020B0609020204030204" pitchFamily="49" charset="0"/>
              </a:rPr>
              <a:t>    &lt;/script&gt;</a:t>
            </a:r>
          </a:p>
          <a:p>
            <a:pPr marL="0" indent="0">
              <a:buNone/>
            </a:pPr>
            <a:endParaRPr lang="en-IN" dirty="0"/>
          </a:p>
        </p:txBody>
      </p:sp>
    </p:spTree>
    <p:extLst>
      <p:ext uri="{BB962C8B-B14F-4D97-AF65-F5344CB8AC3E}">
        <p14:creationId xmlns:p14="http://schemas.microsoft.com/office/powerpoint/2010/main" val="26122149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0E46-70A6-41DC-9364-363D78299109}"/>
              </a:ext>
            </a:extLst>
          </p:cNvPr>
          <p:cNvSpPr>
            <a:spLocks noGrp="1"/>
          </p:cNvSpPr>
          <p:nvPr>
            <p:ph type="title"/>
          </p:nvPr>
        </p:nvSpPr>
        <p:spPr/>
        <p:txBody>
          <a:bodyPr/>
          <a:lstStyle/>
          <a:p>
            <a:r>
              <a:rPr lang="en-US" dirty="0"/>
              <a:t>Array</a:t>
            </a:r>
            <a:endParaRPr lang="en-IN" dirty="0"/>
          </a:p>
        </p:txBody>
      </p:sp>
      <p:sp>
        <p:nvSpPr>
          <p:cNvPr id="3" name="Content Placeholder 2">
            <a:extLst>
              <a:ext uri="{FF2B5EF4-FFF2-40B4-BE49-F238E27FC236}">
                <a16:creationId xmlns:a16="http://schemas.microsoft.com/office/drawing/2014/main" id="{46E74C8A-9B93-49B3-BDF9-2533BC8BCE4D}"/>
              </a:ext>
            </a:extLst>
          </p:cNvPr>
          <p:cNvSpPr>
            <a:spLocks noGrp="1"/>
          </p:cNvSpPr>
          <p:nvPr>
            <p:ph idx="1"/>
          </p:nvPr>
        </p:nvSpPr>
        <p:spPr/>
        <p:txBody>
          <a:bodyPr>
            <a:normAutofit fontScale="92500" lnSpcReduction="20000"/>
          </a:bodyPr>
          <a:lstStyle/>
          <a:p>
            <a:pPr marL="0" indent="0">
              <a:buNone/>
            </a:pPr>
            <a:r>
              <a:rPr lang="en-US" dirty="0">
                <a:latin typeface="Courier New" pitchFamily="49" charset="0"/>
                <a:cs typeface="Courier New" pitchFamily="49" charset="0"/>
              </a:rPr>
              <a:t>var name = []; // empty array</a:t>
            </a:r>
          </a:p>
          <a:p>
            <a:pPr marL="0" indent="0">
              <a:buNone/>
            </a:pPr>
            <a:r>
              <a:rPr lang="en-US" dirty="0">
                <a:latin typeface="Courier New" pitchFamily="49" charset="0"/>
                <a:cs typeface="Courier New" pitchFamily="49" charset="0"/>
              </a:rPr>
              <a:t>var name = [value, value, ..., value]; // pre-filled</a:t>
            </a:r>
          </a:p>
          <a:p>
            <a:pPr marL="0" indent="0">
              <a:buNone/>
            </a:pPr>
            <a:r>
              <a:rPr lang="en-US" dirty="0">
                <a:latin typeface="Courier New" pitchFamily="49" charset="0"/>
                <a:cs typeface="Courier New" pitchFamily="49" charset="0"/>
              </a:rPr>
              <a:t>name[index] = value; // store element</a:t>
            </a:r>
            <a:r>
              <a:rPr lang="nn-NO" dirty="0">
                <a:latin typeface="Courier New" pitchFamily="49" charset="0"/>
                <a:cs typeface="Courier New" pitchFamily="49" charset="0"/>
              </a:rPr>
              <a:t>	</a:t>
            </a:r>
          </a:p>
          <a:p>
            <a:pPr marL="0" indent="0">
              <a:buNone/>
            </a:pPr>
            <a:endParaRPr lang="nn-NO"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var ducks = ["Huey", "Dewey", "Louie"];</a:t>
            </a:r>
          </a:p>
          <a:p>
            <a:pPr marL="0" indent="0">
              <a:buNone/>
            </a:pPr>
            <a:r>
              <a:rPr lang="en-US" dirty="0">
                <a:latin typeface="Courier New" pitchFamily="49" charset="0"/>
                <a:cs typeface="Courier New" pitchFamily="49" charset="0"/>
              </a:rPr>
              <a:t>var stooges = [];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0</a:t>
            </a:r>
          </a:p>
          <a:p>
            <a:pPr marL="0" indent="0">
              <a:buNone/>
            </a:pPr>
            <a:r>
              <a:rPr lang="en-US" dirty="0">
                <a:latin typeface="Courier New" pitchFamily="49" charset="0"/>
                <a:cs typeface="Courier New" pitchFamily="49" charset="0"/>
              </a:rPr>
              <a:t>stooges[0] = "Larry";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1</a:t>
            </a:r>
          </a:p>
          <a:p>
            <a:pPr marL="0" indent="0">
              <a:buNone/>
            </a:pPr>
            <a:r>
              <a:rPr lang="en-US" dirty="0">
                <a:latin typeface="Courier New" pitchFamily="49" charset="0"/>
                <a:cs typeface="Courier New" pitchFamily="49" charset="0"/>
              </a:rPr>
              <a:t>stooges[1] = "Moe";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2</a:t>
            </a:r>
          </a:p>
          <a:p>
            <a:pPr marL="0" indent="0">
              <a:buNone/>
            </a:pPr>
            <a:r>
              <a:rPr lang="en-US" dirty="0">
                <a:latin typeface="Courier New" pitchFamily="49" charset="0"/>
                <a:cs typeface="Courier New" pitchFamily="49" charset="0"/>
              </a:rPr>
              <a:t>stooges[4] = "Curly";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5</a:t>
            </a:r>
          </a:p>
          <a:p>
            <a:pPr marL="0" indent="0">
              <a:buNone/>
            </a:pPr>
            <a:r>
              <a:rPr lang="en-US" dirty="0">
                <a:latin typeface="Courier New" pitchFamily="49" charset="0"/>
                <a:cs typeface="Courier New" pitchFamily="49" charset="0"/>
              </a:rPr>
              <a:t>stooges[4] = "Shemp";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5</a:t>
            </a:r>
            <a:r>
              <a:rPr lang="nn-NO" dirty="0">
                <a:latin typeface="Courier New" pitchFamily="49" charset="0"/>
                <a:cs typeface="Courier New" pitchFamily="49" charset="0"/>
              </a:rPr>
              <a:t>	</a:t>
            </a:r>
            <a:endParaRPr lang="en-IN" dirty="0"/>
          </a:p>
        </p:txBody>
      </p:sp>
    </p:spTree>
    <p:extLst>
      <p:ext uri="{BB962C8B-B14F-4D97-AF65-F5344CB8AC3E}">
        <p14:creationId xmlns:p14="http://schemas.microsoft.com/office/powerpoint/2010/main" val="2892219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566D-68AA-4998-B4DA-3FD6D2474D40}"/>
              </a:ext>
            </a:extLst>
          </p:cNvPr>
          <p:cNvSpPr>
            <a:spLocks noGrp="1"/>
          </p:cNvSpPr>
          <p:nvPr>
            <p:ph type="title"/>
          </p:nvPr>
        </p:nvSpPr>
        <p:spPr/>
        <p:txBody>
          <a:bodyPr/>
          <a:lstStyle/>
          <a:p>
            <a:r>
              <a:rPr lang="en-US" dirty="0"/>
              <a:t>Array methods</a:t>
            </a:r>
            <a:endParaRPr lang="en-IN" dirty="0"/>
          </a:p>
        </p:txBody>
      </p:sp>
      <p:sp>
        <p:nvSpPr>
          <p:cNvPr id="3" name="Content Placeholder 2">
            <a:extLst>
              <a:ext uri="{FF2B5EF4-FFF2-40B4-BE49-F238E27FC236}">
                <a16:creationId xmlns:a16="http://schemas.microsoft.com/office/drawing/2014/main" id="{ACCE0915-6ED4-43D0-A42C-7B17E8D9B678}"/>
              </a:ext>
            </a:extLst>
          </p:cNvPr>
          <p:cNvSpPr>
            <a:spLocks noGrp="1"/>
          </p:cNvSpPr>
          <p:nvPr>
            <p:ph idx="1"/>
          </p:nvPr>
        </p:nvSpPr>
        <p:spPr/>
        <p:txBody>
          <a:bodyPr/>
          <a:lstStyle/>
          <a:p>
            <a:pPr marL="0" indent="0">
              <a:buNone/>
            </a:pPr>
            <a:r>
              <a:rPr lang="en-US" sz="2800" dirty="0"/>
              <a:t>array serves as many data structures as possible: list, queue, stack, ...</a:t>
            </a:r>
          </a:p>
          <a:p>
            <a:pPr marL="0" indent="0">
              <a:buNone/>
            </a:pPr>
            <a:endParaRPr lang="en-US" sz="2800" dirty="0"/>
          </a:p>
          <a:p>
            <a:pPr marL="0" indent="0">
              <a:buNone/>
            </a:pPr>
            <a:r>
              <a:rPr lang="en-US" dirty="0">
                <a:latin typeface="Courier New" pitchFamily="49" charset="0"/>
                <a:cs typeface="Courier New" pitchFamily="49" charset="0"/>
              </a:rPr>
              <a:t>var a = ["Stef", "Jason"]; // Stef, Jason</a:t>
            </a:r>
          </a:p>
          <a:p>
            <a:pPr marL="0" indent="0">
              <a:buNone/>
            </a:pPr>
            <a:r>
              <a:rPr lang="en-US" dirty="0" err="1">
                <a:latin typeface="Courier New" pitchFamily="49" charset="0"/>
                <a:cs typeface="Courier New" pitchFamily="49" charset="0"/>
              </a:rPr>
              <a:t>a.push</a:t>
            </a:r>
            <a:r>
              <a:rPr lang="en-US" dirty="0">
                <a:latin typeface="Courier New" pitchFamily="49" charset="0"/>
                <a:cs typeface="Courier New" pitchFamily="49" charset="0"/>
              </a:rPr>
              <a:t>("Brian"); // Stef, Jason, Brian</a:t>
            </a:r>
          </a:p>
          <a:p>
            <a:pPr marL="0" indent="0">
              <a:buNone/>
            </a:pPr>
            <a:r>
              <a:rPr lang="en-US" dirty="0" err="1">
                <a:latin typeface="Courier New" pitchFamily="49" charset="0"/>
                <a:cs typeface="Courier New" pitchFamily="49" charset="0"/>
              </a:rPr>
              <a:t>a.unshift</a:t>
            </a:r>
            <a:r>
              <a:rPr lang="en-US" dirty="0">
                <a:latin typeface="Courier New" pitchFamily="49" charset="0"/>
                <a:cs typeface="Courier New" pitchFamily="49" charset="0"/>
              </a:rPr>
              <a:t>("Kelly"); // Kelly, Stef, Jason, Brian</a:t>
            </a:r>
          </a:p>
          <a:p>
            <a:pPr marL="0" indent="0">
              <a:buNone/>
            </a:pPr>
            <a:r>
              <a:rPr lang="en-US" dirty="0" err="1">
                <a:latin typeface="Courier New" pitchFamily="49" charset="0"/>
                <a:cs typeface="Courier New" pitchFamily="49" charset="0"/>
              </a:rPr>
              <a:t>a.pop</a:t>
            </a:r>
            <a:r>
              <a:rPr lang="en-US" dirty="0">
                <a:latin typeface="Courier New" pitchFamily="49" charset="0"/>
                <a:cs typeface="Courier New" pitchFamily="49" charset="0"/>
              </a:rPr>
              <a:t>(); // Kelly, Stef, Jason</a:t>
            </a:r>
          </a:p>
          <a:p>
            <a:pPr marL="0" indent="0">
              <a:buNone/>
            </a:pPr>
            <a:r>
              <a:rPr lang="en-US" dirty="0" err="1">
                <a:latin typeface="Courier New" pitchFamily="49" charset="0"/>
                <a:cs typeface="Courier New" pitchFamily="49" charset="0"/>
              </a:rPr>
              <a:t>a.shift</a:t>
            </a:r>
            <a:r>
              <a:rPr lang="en-US" dirty="0">
                <a:latin typeface="Courier New" pitchFamily="49" charset="0"/>
                <a:cs typeface="Courier New" pitchFamily="49" charset="0"/>
              </a:rPr>
              <a:t>(); // Stef, Jason</a:t>
            </a:r>
          </a:p>
          <a:p>
            <a:pPr marL="0" indent="0">
              <a:buNone/>
            </a:pPr>
            <a:r>
              <a:rPr lang="en-US" dirty="0" err="1">
                <a:latin typeface="Courier New" pitchFamily="49" charset="0"/>
                <a:cs typeface="Courier New" pitchFamily="49" charset="0"/>
              </a:rPr>
              <a:t>a.sort</a:t>
            </a:r>
            <a:r>
              <a:rPr lang="en-US" dirty="0">
                <a:latin typeface="Courier New" pitchFamily="49" charset="0"/>
                <a:cs typeface="Courier New" pitchFamily="49" charset="0"/>
              </a:rPr>
              <a:t>(); // Jason, Stef</a:t>
            </a:r>
            <a:r>
              <a:rPr lang="nn-NO" dirty="0">
                <a:latin typeface="Courier New" pitchFamily="49" charset="0"/>
                <a:cs typeface="Courier New" pitchFamily="49" charset="0"/>
              </a:rPr>
              <a:t>	</a:t>
            </a:r>
            <a:endParaRPr lang="en-IN" dirty="0"/>
          </a:p>
        </p:txBody>
      </p:sp>
    </p:spTree>
    <p:extLst>
      <p:ext uri="{BB962C8B-B14F-4D97-AF65-F5344CB8AC3E}">
        <p14:creationId xmlns:p14="http://schemas.microsoft.com/office/powerpoint/2010/main" val="26653648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1415-C326-4CF1-B490-503886C9B76D}"/>
              </a:ext>
            </a:extLst>
          </p:cNvPr>
          <p:cNvSpPr>
            <a:spLocks noGrp="1"/>
          </p:cNvSpPr>
          <p:nvPr>
            <p:ph type="title"/>
          </p:nvPr>
        </p:nvSpPr>
        <p:spPr/>
        <p:txBody>
          <a:bodyPr/>
          <a:lstStyle/>
          <a:p>
            <a:r>
              <a:rPr lang="en-US" dirty="0"/>
              <a:t> if/else statement</a:t>
            </a:r>
            <a:endParaRPr lang="en-IN" dirty="0"/>
          </a:p>
        </p:txBody>
      </p:sp>
      <p:sp>
        <p:nvSpPr>
          <p:cNvPr id="3" name="Content Placeholder 2">
            <a:extLst>
              <a:ext uri="{FF2B5EF4-FFF2-40B4-BE49-F238E27FC236}">
                <a16:creationId xmlns:a16="http://schemas.microsoft.com/office/drawing/2014/main" id="{BBE29680-FFC8-42DF-92A0-7C570BF5B4FE}"/>
              </a:ext>
            </a:extLst>
          </p:cNvPr>
          <p:cNvSpPr>
            <a:spLocks noGrp="1"/>
          </p:cNvSpPr>
          <p:nvPr>
            <p:ph idx="1"/>
          </p:nvPr>
        </p:nvSpPr>
        <p:spPr/>
        <p:txBody>
          <a:bodyPr>
            <a:normAutofit lnSpcReduction="10000"/>
          </a:bodyPr>
          <a:lstStyle/>
          <a:p>
            <a:pPr marL="0" indent="0">
              <a:buNone/>
            </a:pPr>
            <a:r>
              <a:rPr lang="en-US" dirty="0"/>
              <a:t>JavaScript allows almost anything as a condition</a:t>
            </a:r>
            <a:endParaRPr lang="en-US" sz="2800" dirty="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if (condition) {</a:t>
            </a:r>
          </a:p>
          <a:p>
            <a:pPr marL="0" indent="0">
              <a:buNone/>
            </a:pPr>
            <a:r>
              <a:rPr lang="en-US" dirty="0">
                <a:latin typeface="Courier New" pitchFamily="49" charset="0"/>
                <a:cs typeface="Courier New" pitchFamily="49" charset="0"/>
              </a:rPr>
              <a:t>	statements;</a:t>
            </a:r>
          </a:p>
          <a:p>
            <a:pPr marL="0" indent="0">
              <a:buNone/>
            </a:pPr>
            <a:r>
              <a:rPr lang="en-US" dirty="0">
                <a:latin typeface="Courier New" pitchFamily="49" charset="0"/>
                <a:cs typeface="Courier New" pitchFamily="49" charset="0"/>
              </a:rPr>
              <a:t>} else if (condition) {</a:t>
            </a:r>
          </a:p>
          <a:p>
            <a:pPr marL="0" indent="0">
              <a:buNone/>
            </a:pPr>
            <a:r>
              <a:rPr lang="en-US" dirty="0">
                <a:latin typeface="Courier New" pitchFamily="49" charset="0"/>
                <a:cs typeface="Courier New" pitchFamily="49" charset="0"/>
              </a:rPr>
              <a:t>	statements;</a:t>
            </a:r>
          </a:p>
          <a:p>
            <a:pPr marL="0" indent="0">
              <a:buNone/>
            </a:pPr>
            <a:r>
              <a:rPr lang="en-US" dirty="0">
                <a:latin typeface="Courier New" pitchFamily="49" charset="0"/>
                <a:cs typeface="Courier New" pitchFamily="49" charset="0"/>
              </a:rPr>
              <a:t>} else {</a:t>
            </a:r>
          </a:p>
          <a:p>
            <a:pPr marL="0" indent="0">
              <a:buNone/>
            </a:pPr>
            <a:r>
              <a:rPr lang="en-US" dirty="0">
                <a:latin typeface="Courier New" pitchFamily="49" charset="0"/>
                <a:cs typeface="Courier New" pitchFamily="49" charset="0"/>
              </a:rPr>
              <a:t>	statements;</a:t>
            </a:r>
          </a:p>
          <a:p>
            <a:pPr marL="0" indent="0">
              <a:buNone/>
            </a:pPr>
            <a:r>
              <a:rPr lang="en-US" dirty="0">
                <a:latin typeface="Courier New" pitchFamily="49" charset="0"/>
                <a:cs typeface="Courier New" pitchFamily="49" charset="0"/>
              </a:rPr>
              <a:t>}</a:t>
            </a:r>
            <a:endParaRPr lang="en-IN" dirty="0"/>
          </a:p>
        </p:txBody>
      </p:sp>
    </p:spTree>
    <p:extLst>
      <p:ext uri="{BB962C8B-B14F-4D97-AF65-F5344CB8AC3E}">
        <p14:creationId xmlns:p14="http://schemas.microsoft.com/office/powerpoint/2010/main" val="3195309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F5270-45CE-428C-A5DD-BFBC74C56DC1}"/>
              </a:ext>
            </a:extLst>
          </p:cNvPr>
          <p:cNvSpPr>
            <a:spLocks noGrp="1"/>
          </p:cNvSpPr>
          <p:nvPr>
            <p:ph type="title"/>
          </p:nvPr>
        </p:nvSpPr>
        <p:spPr/>
        <p:txBody>
          <a:bodyPr/>
          <a:lstStyle/>
          <a:p>
            <a:r>
              <a:rPr lang="en-US" dirty="0"/>
              <a:t> for loop </a:t>
            </a:r>
            <a:endParaRPr lang="en-IN" dirty="0"/>
          </a:p>
        </p:txBody>
      </p:sp>
      <p:sp>
        <p:nvSpPr>
          <p:cNvPr id="3" name="Content Placeholder 2">
            <a:extLst>
              <a:ext uri="{FF2B5EF4-FFF2-40B4-BE49-F238E27FC236}">
                <a16:creationId xmlns:a16="http://schemas.microsoft.com/office/drawing/2014/main" id="{F73C49CA-F48D-4907-81CF-568691C85593}"/>
              </a:ext>
            </a:extLst>
          </p:cNvPr>
          <p:cNvSpPr>
            <a:spLocks noGrp="1"/>
          </p:cNvSpPr>
          <p:nvPr>
            <p:ph idx="1"/>
          </p:nvPr>
        </p:nvSpPr>
        <p:spPr/>
        <p:txBody>
          <a:bodyPr>
            <a:normAutofit fontScale="85000" lnSpcReduction="20000"/>
          </a:bodyPr>
          <a:lstStyle/>
          <a:p>
            <a:pPr marL="0" indent="0">
              <a:buNone/>
            </a:pPr>
            <a:r>
              <a:rPr lang="nn-NO" dirty="0">
                <a:latin typeface="Courier New" pitchFamily="49" charset="0"/>
                <a:cs typeface="Courier New" pitchFamily="49" charset="0"/>
              </a:rPr>
              <a:t>var sum = 0;</a:t>
            </a:r>
          </a:p>
          <a:p>
            <a:pPr marL="0" indent="0">
              <a:buNone/>
            </a:pPr>
            <a:r>
              <a:rPr lang="nn-NO" b="1" dirty="0">
                <a:latin typeface="Courier New" pitchFamily="49" charset="0"/>
                <a:cs typeface="Courier New" pitchFamily="49" charset="0"/>
              </a:rPr>
              <a:t>for (var i = 0; i &lt; 100; i++) {</a:t>
            </a:r>
          </a:p>
          <a:p>
            <a:pPr marL="0" indent="0">
              <a:buNone/>
            </a:pPr>
            <a:r>
              <a:rPr lang="nn-NO" dirty="0">
                <a:latin typeface="Courier New" pitchFamily="49" charset="0"/>
                <a:cs typeface="Courier New" pitchFamily="49" charset="0"/>
              </a:rPr>
              <a:t>	sum = sum + i;</a:t>
            </a:r>
          </a:p>
          <a:p>
            <a:pPr marL="0" indent="0">
              <a:buNone/>
            </a:pPr>
            <a:r>
              <a:rPr lang="nn-NO" dirty="0">
                <a:latin typeface="Courier New" pitchFamily="49" charset="0"/>
                <a:cs typeface="Courier New" pitchFamily="49" charset="0"/>
              </a:rPr>
              <a:t>}</a:t>
            </a:r>
          </a:p>
          <a:p>
            <a:pPr marL="0" indent="0">
              <a:buNone/>
            </a:pPr>
            <a:endParaRPr lang="en-IN" dirty="0"/>
          </a:p>
          <a:p>
            <a:pPr marL="0" indent="0">
              <a:buNone/>
            </a:pPr>
            <a:r>
              <a:rPr lang="en-US" dirty="0">
                <a:latin typeface="Courier New" pitchFamily="49" charset="0"/>
                <a:cs typeface="Courier New" pitchFamily="49" charset="0"/>
              </a:rPr>
              <a:t>var s1 = "hello";</a:t>
            </a:r>
          </a:p>
          <a:p>
            <a:pPr marL="0" indent="0">
              <a:buNone/>
            </a:pPr>
            <a:r>
              <a:rPr lang="en-US" dirty="0">
                <a:latin typeface="Courier New" pitchFamily="49" charset="0"/>
                <a:cs typeface="Courier New" pitchFamily="49" charset="0"/>
              </a:rPr>
              <a:t>var s2 = "";</a:t>
            </a:r>
          </a:p>
          <a:p>
            <a:pPr marL="0" indent="0">
              <a:buNone/>
            </a:pPr>
            <a:r>
              <a:rPr lang="en-US" b="1" dirty="0">
                <a:latin typeface="Courier New" pitchFamily="49" charset="0"/>
                <a:cs typeface="Courier New" pitchFamily="49" charset="0"/>
              </a:rPr>
              <a:t>for (var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0;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&lt; </a:t>
            </a:r>
            <a:r>
              <a:rPr lang="en-US" b="1" dirty="0" err="1">
                <a:latin typeface="Courier New" pitchFamily="49" charset="0"/>
                <a:cs typeface="Courier New" pitchFamily="49" charset="0"/>
              </a:rPr>
              <a:t>s.length</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s2 += s1.charAt(</a:t>
            </a:r>
            <a:r>
              <a:rPr lang="en-US" dirty="0" err="1">
                <a:latin typeface="Courier New" pitchFamily="49" charset="0"/>
                <a:cs typeface="Courier New" pitchFamily="49" charset="0"/>
              </a:rPr>
              <a:t>i</a:t>
            </a:r>
            <a:r>
              <a:rPr lang="en-US" dirty="0">
                <a:latin typeface="Courier New" pitchFamily="49" charset="0"/>
                <a:cs typeface="Courier New" pitchFamily="49" charset="0"/>
              </a:rPr>
              <a:t>) + s1.charAt(</a:t>
            </a:r>
            <a:r>
              <a:rPr lang="en-US" dirty="0" err="1">
                <a:latin typeface="Courier New" pitchFamily="49" charset="0"/>
                <a:cs typeface="Courier New" pitchFamily="49" charset="0"/>
              </a:rPr>
              <a:t>i</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s2 stores "</a:t>
            </a:r>
            <a:r>
              <a:rPr lang="en-US" dirty="0" err="1">
                <a:latin typeface="Courier New" pitchFamily="49" charset="0"/>
                <a:cs typeface="Courier New" pitchFamily="49" charset="0"/>
              </a:rPr>
              <a:t>hheelllloo</a:t>
            </a:r>
            <a:r>
              <a:rPr lang="en-US" dirty="0">
                <a:latin typeface="Courier New" pitchFamily="49" charset="0"/>
                <a:cs typeface="Courier New" pitchFamily="49" charset="0"/>
              </a:rPr>
              <a:t>"</a:t>
            </a:r>
            <a:r>
              <a:rPr lang="en-US" dirty="0">
                <a:latin typeface="Consolas" pitchFamily="49" charset="0"/>
                <a:cs typeface="Consolas" pitchFamily="49" charset="0"/>
              </a:rPr>
              <a:t>	</a:t>
            </a:r>
            <a:endParaRPr lang="en-IN" dirty="0"/>
          </a:p>
        </p:txBody>
      </p:sp>
    </p:spTree>
    <p:extLst>
      <p:ext uri="{BB962C8B-B14F-4D97-AF65-F5344CB8AC3E}">
        <p14:creationId xmlns:p14="http://schemas.microsoft.com/office/powerpoint/2010/main" val="14358455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E3FF-53AD-435D-8BF9-B5E45CDEC2A2}"/>
              </a:ext>
            </a:extLst>
          </p:cNvPr>
          <p:cNvSpPr>
            <a:spLocks noGrp="1"/>
          </p:cNvSpPr>
          <p:nvPr>
            <p:ph type="title"/>
          </p:nvPr>
        </p:nvSpPr>
        <p:spPr/>
        <p:txBody>
          <a:bodyPr/>
          <a:lstStyle/>
          <a:p>
            <a:r>
              <a:rPr lang="en-US" dirty="0"/>
              <a:t>while loops</a:t>
            </a:r>
            <a:endParaRPr lang="en-IN" dirty="0"/>
          </a:p>
        </p:txBody>
      </p:sp>
      <p:sp>
        <p:nvSpPr>
          <p:cNvPr id="3" name="Content Placeholder 2">
            <a:extLst>
              <a:ext uri="{FF2B5EF4-FFF2-40B4-BE49-F238E27FC236}">
                <a16:creationId xmlns:a16="http://schemas.microsoft.com/office/drawing/2014/main" id="{0E61A9FC-DF75-412C-BD97-A6E98C7EA68E}"/>
              </a:ext>
            </a:extLst>
          </p:cNvPr>
          <p:cNvSpPr>
            <a:spLocks noGrp="1"/>
          </p:cNvSpPr>
          <p:nvPr>
            <p:ph idx="1"/>
          </p:nvPr>
        </p:nvSpPr>
        <p:spPr/>
        <p:txBody>
          <a:bodyPr>
            <a:normAutofit fontScale="92500" lnSpcReduction="10000"/>
          </a:bodyPr>
          <a:lstStyle/>
          <a:p>
            <a:pPr marL="0" indent="0">
              <a:buNone/>
            </a:pPr>
            <a:r>
              <a:rPr lang="en-US" dirty="0">
                <a:solidFill>
                  <a:srgbClr val="002060"/>
                </a:solidFill>
                <a:latin typeface="Courier New" pitchFamily="49" charset="0"/>
                <a:cs typeface="Courier New" pitchFamily="49" charset="0"/>
              </a:rPr>
              <a:t>while (condition) </a:t>
            </a:r>
          </a:p>
          <a:p>
            <a:pPr marL="914400" lvl="2" indent="0">
              <a:buNone/>
            </a:pPr>
            <a:r>
              <a:rPr lang="en-US" dirty="0">
                <a:solidFill>
                  <a:srgbClr val="002060"/>
                </a:solidFill>
                <a:latin typeface="Courier New" pitchFamily="49" charset="0"/>
                <a:cs typeface="Courier New" pitchFamily="49" charset="0"/>
              </a:rPr>
              <a:t>{</a:t>
            </a:r>
          </a:p>
          <a:p>
            <a:pPr marL="914400" lvl="2" indent="0">
              <a:buNone/>
            </a:pPr>
            <a:r>
              <a:rPr lang="en-US" dirty="0">
                <a:solidFill>
                  <a:srgbClr val="002060"/>
                </a:solidFill>
                <a:latin typeface="Courier New" pitchFamily="49" charset="0"/>
                <a:cs typeface="Courier New" pitchFamily="49" charset="0"/>
              </a:rPr>
              <a:t>statements;</a:t>
            </a:r>
          </a:p>
          <a:p>
            <a:pPr marL="914400" lvl="2" indent="0">
              <a:buNone/>
            </a:pPr>
            <a:r>
              <a:rPr lang="en-US" dirty="0">
                <a:solidFill>
                  <a:srgbClr val="002060"/>
                </a:solidFill>
                <a:latin typeface="Courier New" pitchFamily="49" charset="0"/>
                <a:cs typeface="Courier New" pitchFamily="49" charset="0"/>
              </a:rPr>
              <a:t>}</a:t>
            </a:r>
          </a:p>
          <a:p>
            <a:pPr marL="0" indent="0">
              <a:buNone/>
            </a:pPr>
            <a:endParaRPr lang="en-IN" dirty="0"/>
          </a:p>
          <a:p>
            <a:pPr marL="0" indent="0">
              <a:buNone/>
            </a:pPr>
            <a:r>
              <a:rPr lang="en-US" dirty="0">
                <a:solidFill>
                  <a:srgbClr val="FF0000"/>
                </a:solidFill>
                <a:latin typeface="Courier New" pitchFamily="49" charset="0"/>
                <a:cs typeface="Courier New" pitchFamily="49" charset="0"/>
              </a:rPr>
              <a:t>do </a:t>
            </a:r>
          </a:p>
          <a:p>
            <a:pPr marL="0" indent="0">
              <a:buNone/>
            </a:pPr>
            <a:r>
              <a:rPr lang="en-US" dirty="0">
                <a:solidFill>
                  <a:srgbClr val="FF0000"/>
                </a:solidFill>
                <a:latin typeface="Courier New" pitchFamily="49" charset="0"/>
                <a:cs typeface="Courier New" pitchFamily="49" charset="0"/>
              </a:rPr>
              <a:t>	{</a:t>
            </a:r>
          </a:p>
          <a:p>
            <a:pPr marL="457200" lvl="1" indent="0">
              <a:buNone/>
            </a:pPr>
            <a:r>
              <a:rPr lang="en-US" dirty="0">
                <a:solidFill>
                  <a:srgbClr val="FF0000"/>
                </a:solidFill>
                <a:latin typeface="Courier New" pitchFamily="49" charset="0"/>
                <a:cs typeface="Courier New" pitchFamily="49" charset="0"/>
              </a:rPr>
              <a:t>	statements;</a:t>
            </a:r>
          </a:p>
          <a:p>
            <a:pPr marL="0" indent="0">
              <a:buNone/>
            </a:pPr>
            <a:r>
              <a:rPr lang="en-US" dirty="0">
                <a:solidFill>
                  <a:srgbClr val="FF0000"/>
                </a:solidFill>
                <a:latin typeface="Courier New" pitchFamily="49" charset="0"/>
                <a:cs typeface="Courier New" pitchFamily="49" charset="0"/>
              </a:rPr>
              <a:t>	} </a:t>
            </a:r>
          </a:p>
          <a:p>
            <a:pPr marL="0" indent="0">
              <a:buNone/>
            </a:pPr>
            <a:r>
              <a:rPr lang="en-US" dirty="0">
                <a:solidFill>
                  <a:srgbClr val="FF0000"/>
                </a:solidFill>
                <a:latin typeface="Courier New" pitchFamily="49" charset="0"/>
                <a:cs typeface="Courier New" pitchFamily="49" charset="0"/>
              </a:rPr>
              <a:t>while (condition);</a:t>
            </a:r>
            <a:r>
              <a:rPr lang="nn-NO" dirty="0">
                <a:solidFill>
                  <a:srgbClr val="FF0000"/>
                </a:solidFill>
                <a:latin typeface="Courier New" pitchFamily="49" charset="0"/>
                <a:cs typeface="Courier New" pitchFamily="49" charset="0"/>
              </a:rPr>
              <a:t>	</a:t>
            </a:r>
            <a:r>
              <a:rPr lang="nn-NO" dirty="0">
                <a:latin typeface="Courier New" pitchFamily="49" charset="0"/>
                <a:cs typeface="Courier New" pitchFamily="49" charset="0"/>
              </a:rPr>
              <a:t>		  </a:t>
            </a:r>
            <a:r>
              <a:rPr lang="en-US" dirty="0">
                <a:latin typeface="Consolas" pitchFamily="49" charset="0"/>
                <a:cs typeface="Consolas" pitchFamily="49" charset="0"/>
              </a:rPr>
              <a:t>		           	  	  					</a:t>
            </a:r>
            <a:endParaRPr lang="en-IN" dirty="0"/>
          </a:p>
        </p:txBody>
      </p:sp>
    </p:spTree>
    <p:extLst>
      <p:ext uri="{BB962C8B-B14F-4D97-AF65-F5344CB8AC3E}">
        <p14:creationId xmlns:p14="http://schemas.microsoft.com/office/powerpoint/2010/main" val="609475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DD27C-CB0F-423C-8FAA-20A1DD333B4E}"/>
              </a:ext>
            </a:extLst>
          </p:cNvPr>
          <p:cNvSpPr>
            <a:spLocks noGrp="1"/>
          </p:cNvSpPr>
          <p:nvPr>
            <p:ph type="title"/>
          </p:nvPr>
        </p:nvSpPr>
        <p:spPr/>
        <p:txBody>
          <a:bodyPr/>
          <a:lstStyle/>
          <a:p>
            <a:r>
              <a:rPr lang="en-US" dirty="0"/>
              <a:t> Math object</a:t>
            </a:r>
            <a:endParaRPr lang="en-IN" dirty="0"/>
          </a:p>
        </p:txBody>
      </p:sp>
      <p:sp>
        <p:nvSpPr>
          <p:cNvPr id="3" name="Content Placeholder 2">
            <a:extLst>
              <a:ext uri="{FF2B5EF4-FFF2-40B4-BE49-F238E27FC236}">
                <a16:creationId xmlns:a16="http://schemas.microsoft.com/office/drawing/2014/main" id="{FAED6B64-6D6A-4A55-93FC-6E4E83949C8F}"/>
              </a:ext>
            </a:extLst>
          </p:cNvPr>
          <p:cNvSpPr>
            <a:spLocks noGrp="1"/>
          </p:cNvSpPr>
          <p:nvPr>
            <p:ph idx="1"/>
          </p:nvPr>
        </p:nvSpPr>
        <p:spPr/>
        <p:txBody>
          <a:bodyPr/>
          <a:lstStyle/>
          <a:p>
            <a:r>
              <a:rPr lang="en-US" dirty="0"/>
              <a:t>methods: </a:t>
            </a:r>
            <a:r>
              <a:rPr lang="en-US" sz="2800" dirty="0">
                <a:latin typeface="Courier New" pitchFamily="49" charset="0"/>
                <a:cs typeface="Courier New" pitchFamily="49" charset="0"/>
              </a:rPr>
              <a:t>abs, ceil, cos, floor, log, max, min, pow, random, round, sin, sqrt, tan</a:t>
            </a:r>
          </a:p>
          <a:p>
            <a:r>
              <a:rPr lang="en-US" dirty="0"/>
              <a:t>properties: </a:t>
            </a:r>
            <a:r>
              <a:rPr lang="en-US" sz="2800" dirty="0">
                <a:latin typeface="Courier New" pitchFamily="49" charset="0"/>
                <a:cs typeface="Courier New" pitchFamily="49" charset="0"/>
              </a:rPr>
              <a:t>E, PI</a:t>
            </a:r>
            <a:endParaRPr lang="en-US" sz="1800" dirty="0">
              <a:latin typeface="Courier New" pitchFamily="49" charset="0"/>
              <a:cs typeface="Courier New" pitchFamily="49" charset="0"/>
            </a:endParaRPr>
          </a:p>
          <a:p>
            <a:endParaRPr lang="en-IN" dirty="0"/>
          </a:p>
        </p:txBody>
      </p:sp>
    </p:spTree>
    <p:extLst>
      <p:ext uri="{BB962C8B-B14F-4D97-AF65-F5344CB8AC3E}">
        <p14:creationId xmlns:p14="http://schemas.microsoft.com/office/powerpoint/2010/main" val="3685860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D1A5B91-B987-4141-9FE6-334F9DF06515}"/>
              </a:ext>
            </a:extLst>
          </p:cNvPr>
          <p:cNvSpPr>
            <a:spLocks noGrp="1"/>
          </p:cNvSpPr>
          <p:nvPr>
            <p:ph type="title"/>
          </p:nvPr>
        </p:nvSpPr>
        <p:spPr/>
        <p:txBody>
          <a:bodyPr/>
          <a:lstStyle/>
          <a:p>
            <a:r>
              <a:rPr lang="en-US" dirty="0"/>
              <a:t>Thanks</a:t>
            </a:r>
            <a:endParaRPr lang="en-IN" dirty="0"/>
          </a:p>
        </p:txBody>
      </p:sp>
      <p:sp>
        <p:nvSpPr>
          <p:cNvPr id="3" name="Footer Placeholder 2">
            <a:extLst>
              <a:ext uri="{FF2B5EF4-FFF2-40B4-BE49-F238E27FC236}">
                <a16:creationId xmlns:a16="http://schemas.microsoft.com/office/drawing/2014/main" id="{A9AD0DDC-0496-4127-A404-CB8D7AEAEF69}"/>
              </a:ext>
            </a:extLst>
          </p:cNvPr>
          <p:cNvSpPr>
            <a:spLocks noGrp="1"/>
          </p:cNvSpPr>
          <p:nvPr>
            <p:ph type="ftr" sz="quarter" idx="11"/>
          </p:nvPr>
        </p:nvSpPr>
        <p:spPr/>
        <p:txBody>
          <a:bodyPr/>
          <a:lstStyle/>
          <a:p>
            <a:r>
              <a:rPr lang="en-IN"/>
              <a:t>https://www.careerera.com</a:t>
            </a:r>
            <a:endParaRPr lang="en-IN" dirty="0"/>
          </a:p>
        </p:txBody>
      </p:sp>
      <p:sp>
        <p:nvSpPr>
          <p:cNvPr id="4" name="Slide Number Placeholder 3">
            <a:extLst>
              <a:ext uri="{FF2B5EF4-FFF2-40B4-BE49-F238E27FC236}">
                <a16:creationId xmlns:a16="http://schemas.microsoft.com/office/drawing/2014/main" id="{14DA7B95-E132-476E-AAC9-CAD7B887D456}"/>
              </a:ext>
            </a:extLst>
          </p:cNvPr>
          <p:cNvSpPr>
            <a:spLocks noGrp="1"/>
          </p:cNvSpPr>
          <p:nvPr>
            <p:ph type="sldNum" sz="quarter" idx="12"/>
          </p:nvPr>
        </p:nvSpPr>
        <p:spPr/>
        <p:txBody>
          <a:bodyPr/>
          <a:lstStyle/>
          <a:p>
            <a:fld id="{2E49A3BE-8DBC-4553-BBD8-398DC5C4FD3A}" type="slidenum">
              <a:rPr lang="en-IN" smtClean="0"/>
              <a:t>59</a:t>
            </a:fld>
            <a:endParaRPr lang="en-IN" dirty="0"/>
          </a:p>
        </p:txBody>
      </p:sp>
      <p:sp>
        <p:nvSpPr>
          <p:cNvPr id="9" name="Content Placeholder 8">
            <a:extLst>
              <a:ext uri="{FF2B5EF4-FFF2-40B4-BE49-F238E27FC236}">
                <a16:creationId xmlns:a16="http://schemas.microsoft.com/office/drawing/2014/main" id="{0B580ED4-25B9-43A8-B238-779C0DAB61B4}"/>
              </a:ext>
            </a:extLst>
          </p:cNvPr>
          <p:cNvSpPr>
            <a:spLocks noGrp="1"/>
          </p:cNvSpPr>
          <p:nvPr>
            <p:ph sz="quarter" idx="13"/>
          </p:nvPr>
        </p:nvSpPr>
        <p:spPr/>
        <p:txBody>
          <a:bodyPr/>
          <a:lstStyle/>
          <a:p>
            <a:pPr marL="0" indent="0">
              <a:buNone/>
            </a:pPr>
            <a:r>
              <a:rPr lang="en-US" b="1" dirty="0"/>
              <a:t>In case of any assistance, </a:t>
            </a:r>
          </a:p>
          <a:p>
            <a:pPr marL="0" indent="0">
              <a:buNone/>
            </a:pPr>
            <a:r>
              <a:rPr lang="en-US" b="1" dirty="0"/>
              <a:t>please feel free to contact us at</a:t>
            </a:r>
          </a:p>
          <a:p>
            <a:pPr marL="0" indent="0">
              <a:buNone/>
            </a:pPr>
            <a:r>
              <a:rPr lang="en-IN" b="0" i="0" dirty="0">
                <a:solidFill>
                  <a:srgbClr val="FF0000"/>
                </a:solidFill>
                <a:effectLst/>
                <a:latin typeface="Source Sans Pro" panose="020B0503030403020204" pitchFamily="34" charset="0"/>
              </a:rPr>
              <a:t>info@careerera.com</a:t>
            </a:r>
            <a:endParaRPr lang="en-US" dirty="0">
              <a:solidFill>
                <a:srgbClr val="FF0000"/>
              </a:solidFill>
            </a:endParaRPr>
          </a:p>
        </p:txBody>
      </p:sp>
      <p:sp>
        <p:nvSpPr>
          <p:cNvPr id="2" name="Subtitle 1">
            <a:extLst>
              <a:ext uri="{FF2B5EF4-FFF2-40B4-BE49-F238E27FC236}">
                <a16:creationId xmlns:a16="http://schemas.microsoft.com/office/drawing/2014/main" id="{D88856F1-3CA1-43AD-ACCB-A0187D6223B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434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4352D-5343-6627-CDFE-8F3BB67FE247}"/>
              </a:ext>
            </a:extLst>
          </p:cNvPr>
          <p:cNvSpPr>
            <a:spLocks noGrp="1"/>
          </p:cNvSpPr>
          <p:nvPr>
            <p:ph type="title"/>
          </p:nvPr>
        </p:nvSpPr>
        <p:spPr/>
        <p:txBody>
          <a:bodyPr/>
          <a:lstStyle/>
          <a:p>
            <a:r>
              <a:rPr lang="en-US" dirty="0"/>
              <a:t>Java Script</a:t>
            </a:r>
            <a:endParaRPr lang="en-IN" dirty="0"/>
          </a:p>
        </p:txBody>
      </p:sp>
      <p:graphicFrame>
        <p:nvGraphicFramePr>
          <p:cNvPr id="7" name="Content Placeholder 6">
            <a:extLst>
              <a:ext uri="{FF2B5EF4-FFF2-40B4-BE49-F238E27FC236}">
                <a16:creationId xmlns:a16="http://schemas.microsoft.com/office/drawing/2014/main" id="{D2A9CF54-1515-D404-ACFC-2EC2644C58CA}"/>
              </a:ext>
            </a:extLst>
          </p:cNvPr>
          <p:cNvGraphicFramePr>
            <a:graphicFrameLocks noGrp="1"/>
          </p:cNvGraphicFramePr>
          <p:nvPr>
            <p:ph sz="quarter" idx="13"/>
            <p:extLst>
              <p:ext uri="{D42A27DB-BD31-4B8C-83A1-F6EECF244321}">
                <p14:modId xmlns:p14="http://schemas.microsoft.com/office/powerpoint/2010/main" val="1851989231"/>
              </p:ext>
            </p:extLst>
          </p:nvPr>
        </p:nvGraphicFramePr>
        <p:xfrm>
          <a:off x="4119563" y="355600"/>
          <a:ext cx="7234237" cy="5849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863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F001-02AC-4B32-B955-6381173A9CFD}"/>
              </a:ext>
            </a:extLst>
          </p:cNvPr>
          <p:cNvSpPr>
            <a:spLocks noGrp="1"/>
          </p:cNvSpPr>
          <p:nvPr>
            <p:ph type="title"/>
          </p:nvPr>
        </p:nvSpPr>
        <p:spPr/>
        <p:txBody>
          <a:bodyPr/>
          <a:lstStyle/>
          <a:p>
            <a:r>
              <a:rPr lang="en-US" dirty="0"/>
              <a:t>How does JavaScript Code run?</a:t>
            </a:r>
            <a:endParaRPr lang="en-IN" dirty="0"/>
          </a:p>
        </p:txBody>
      </p:sp>
      <p:sp>
        <p:nvSpPr>
          <p:cNvPr id="3" name="Text Placeholder 2">
            <a:extLst>
              <a:ext uri="{FF2B5EF4-FFF2-40B4-BE49-F238E27FC236}">
                <a16:creationId xmlns:a16="http://schemas.microsoft.com/office/drawing/2014/main" id="{BB01A30B-2732-42A6-9EA6-56DC474FE55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8321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CFF9E5-4014-4DFA-952D-190BECE7F46E}"/>
              </a:ext>
            </a:extLst>
          </p:cNvPr>
          <p:cNvSpPr>
            <a:spLocks noGrp="1"/>
          </p:cNvSpPr>
          <p:nvPr>
            <p:ph type="title"/>
          </p:nvPr>
        </p:nvSpPr>
        <p:spPr/>
        <p:txBody>
          <a:bodyPr/>
          <a:lstStyle/>
          <a:p>
            <a:r>
              <a:rPr lang="en-US" dirty="0"/>
              <a:t>Parse JavaScript using Runtime Environment</a:t>
            </a:r>
            <a:endParaRPr lang="en-IN" dirty="0"/>
          </a:p>
        </p:txBody>
      </p:sp>
      <p:sp>
        <p:nvSpPr>
          <p:cNvPr id="5" name="Content Placeholder 4">
            <a:extLst>
              <a:ext uri="{FF2B5EF4-FFF2-40B4-BE49-F238E27FC236}">
                <a16:creationId xmlns:a16="http://schemas.microsoft.com/office/drawing/2014/main" id="{920B5C0F-9353-4A10-AF2E-643AFA10EA06}"/>
              </a:ext>
            </a:extLst>
          </p:cNvPr>
          <p:cNvSpPr>
            <a:spLocks noGrp="1"/>
          </p:cNvSpPr>
          <p:nvPr>
            <p:ph sz="half" idx="1"/>
          </p:nvPr>
        </p:nvSpPr>
        <p:spPr>
          <a:xfrm>
            <a:off x="838200" y="1825625"/>
            <a:ext cx="2669275" cy="4351338"/>
          </a:xfrm>
        </p:spPr>
        <p:txBody>
          <a:bodyPr/>
          <a:lstStyle/>
          <a:p>
            <a:pPr marL="0" indent="0">
              <a:buNone/>
            </a:pPr>
            <a:r>
              <a:rPr lang="en-US" dirty="0"/>
              <a:t>In 2009 Ryan Dahl took the open-source engine of chrome and embedded it into C++ to create NODE.</a:t>
            </a:r>
            <a:endParaRPr lang="en-IN" dirty="0"/>
          </a:p>
        </p:txBody>
      </p:sp>
      <p:graphicFrame>
        <p:nvGraphicFramePr>
          <p:cNvPr id="7" name="Content Placeholder 6">
            <a:extLst>
              <a:ext uri="{FF2B5EF4-FFF2-40B4-BE49-F238E27FC236}">
                <a16:creationId xmlns:a16="http://schemas.microsoft.com/office/drawing/2014/main" id="{841E31FD-E1AD-4DF9-A9E4-031AD4338555}"/>
              </a:ext>
            </a:extLst>
          </p:cNvPr>
          <p:cNvGraphicFramePr>
            <a:graphicFrameLocks noGrp="1"/>
          </p:cNvGraphicFramePr>
          <p:nvPr>
            <p:ph sz="half" idx="2"/>
            <p:extLst>
              <p:ext uri="{D42A27DB-BD31-4B8C-83A1-F6EECF244321}">
                <p14:modId xmlns:p14="http://schemas.microsoft.com/office/powerpoint/2010/main" val="1696471973"/>
              </p:ext>
            </p:extLst>
          </p:nvPr>
        </p:nvGraphicFramePr>
        <p:xfrm>
          <a:off x="3643952" y="1825625"/>
          <a:ext cx="7709848" cy="4474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9316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ient-Server Model Definition">
            <a:extLst>
              <a:ext uri="{FF2B5EF4-FFF2-40B4-BE49-F238E27FC236}">
                <a16:creationId xmlns:a16="http://schemas.microsoft.com/office/drawing/2014/main" id="{04F03D21-C97F-4B7A-8697-839BB0CD548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382"/>
          <a:stretch/>
        </p:blipFill>
        <p:spPr bwMode="auto">
          <a:xfrm>
            <a:off x="599456" y="1251754"/>
            <a:ext cx="7522033" cy="48865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CA6F9FA5-0B4A-443E-BFDF-36DFB86FC15D}"/>
              </a:ext>
            </a:extLst>
          </p:cNvPr>
          <p:cNvGraphicFramePr/>
          <p:nvPr>
            <p:extLst>
              <p:ext uri="{D42A27DB-BD31-4B8C-83A1-F6EECF244321}">
                <p14:modId xmlns:p14="http://schemas.microsoft.com/office/powerpoint/2010/main" val="504166901"/>
              </p:ext>
            </p:extLst>
          </p:nvPr>
        </p:nvGraphicFramePr>
        <p:xfrm>
          <a:off x="7113752" y="1655379"/>
          <a:ext cx="4032469" cy="3950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0801630"/>
      </p:ext>
    </p:extLst>
  </p:cSld>
  <p:clrMapOvr>
    <a:masterClrMapping/>
  </p:clrMapOvr>
</p:sld>
</file>

<file path=ppt/theme/theme1.xml><?xml version="1.0" encoding="utf-8"?>
<a:theme xmlns:a="http://schemas.openxmlformats.org/drawingml/2006/main" name="Careerera_Theme">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reerEra">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_V1.0" id="{28A8EE3D-C79D-4600-AD6A-7CC01F8B1A04}" vid="{E1DE9590-6F4E-4057-B260-3D02B4CCD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Template_V1.0</Template>
  <TotalTime>1876</TotalTime>
  <Words>3054</Words>
  <Application>Microsoft Office PowerPoint</Application>
  <PresentationFormat>Widescreen</PresentationFormat>
  <Paragraphs>462</Paragraphs>
  <Slides>59</Slides>
  <Notes>24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59</vt:i4>
      </vt:variant>
    </vt:vector>
  </HeadingPairs>
  <TitlesOfParts>
    <vt:vector size="72" baseType="lpstr">
      <vt:lpstr>Arial</vt:lpstr>
      <vt:lpstr>Arial</vt:lpstr>
      <vt:lpstr>Arial Narrow</vt:lpstr>
      <vt:lpstr>Calibri</vt:lpstr>
      <vt:lpstr>Calibri Light</vt:lpstr>
      <vt:lpstr>Consolas</vt:lpstr>
      <vt:lpstr>Courier New</vt:lpstr>
      <vt:lpstr>Google Sans</vt:lpstr>
      <vt:lpstr>Segoe UI</vt:lpstr>
      <vt:lpstr>Source Sans Pro</vt:lpstr>
      <vt:lpstr>Trajan Pro</vt:lpstr>
      <vt:lpstr>Verdana</vt:lpstr>
      <vt:lpstr>Careerera_Theme</vt:lpstr>
      <vt:lpstr>JavaScript</vt:lpstr>
      <vt:lpstr>Brendan Eich</vt:lpstr>
      <vt:lpstr>Scripts?</vt:lpstr>
      <vt:lpstr>Is “Java” + “Script” = Js</vt:lpstr>
      <vt:lpstr>JavaScript</vt:lpstr>
      <vt:lpstr>Java Script</vt:lpstr>
      <vt:lpstr>How does JavaScript Code run?</vt:lpstr>
      <vt:lpstr>Parse JavaScript using Runtime Environment</vt:lpstr>
      <vt:lpstr>PowerPoint Presentation</vt:lpstr>
      <vt:lpstr>Why use client-side programming?</vt:lpstr>
      <vt:lpstr>HTML, CSS &amp; JS</vt:lpstr>
      <vt:lpstr>JavaScript Example</vt:lpstr>
      <vt:lpstr>PowerPoint Presentation</vt:lpstr>
      <vt:lpstr>JavaScript offers</vt:lpstr>
      <vt:lpstr>ES6</vt:lpstr>
      <vt:lpstr>Frameworks</vt:lpstr>
      <vt:lpstr>PowerPoint Presentation</vt:lpstr>
      <vt:lpstr>PowerPoint Presentation</vt:lpstr>
      <vt:lpstr>What is TypeScript</vt:lpstr>
      <vt:lpstr>Transpilers</vt:lpstr>
      <vt:lpstr>Hands On</vt:lpstr>
      <vt:lpstr>Quick Program</vt:lpstr>
      <vt:lpstr>IDE &amp; Console</vt:lpstr>
      <vt:lpstr>PowerPoint Presentation</vt:lpstr>
      <vt:lpstr>Where to put JavaScript</vt:lpstr>
      <vt:lpstr>Placement of JavaScript</vt:lpstr>
      <vt:lpstr>Comment</vt:lpstr>
      <vt:lpstr>Dialog box </vt:lpstr>
      <vt:lpstr>Output Display </vt:lpstr>
      <vt:lpstr>Variables</vt:lpstr>
      <vt:lpstr>Variables Declaration</vt:lpstr>
      <vt:lpstr>PowerPoint Presentation</vt:lpstr>
      <vt:lpstr>PowerPoint Presentation</vt:lpstr>
      <vt:lpstr>String type</vt:lpstr>
      <vt:lpstr>Converting between numbers and Strings:</vt:lpstr>
      <vt:lpstr>accessing the letters of a String:</vt:lpstr>
      <vt:lpstr>Splitting strings: split and join</vt:lpstr>
      <vt:lpstr>Special values: null and undefined</vt:lpstr>
      <vt:lpstr>Operators</vt:lpstr>
      <vt:lpstr> Logical operators</vt:lpstr>
      <vt:lpstr>Events</vt:lpstr>
      <vt:lpstr>Event handlers</vt:lpstr>
      <vt:lpstr>onClick Event</vt:lpstr>
      <vt:lpstr>JavaScript functions</vt:lpstr>
      <vt:lpstr>Functions</vt:lpstr>
      <vt:lpstr>DOM</vt:lpstr>
      <vt:lpstr>Example DOM</vt:lpstr>
      <vt:lpstr>PowerPoint Presentation</vt:lpstr>
      <vt:lpstr>DOM element objects</vt:lpstr>
      <vt:lpstr>Accessing elements: document.getElementById</vt:lpstr>
      <vt:lpstr>Changing element style:  element.style</vt:lpstr>
      <vt:lpstr>Example: DOM Element Style</vt:lpstr>
      <vt:lpstr>Array</vt:lpstr>
      <vt:lpstr>Array methods</vt:lpstr>
      <vt:lpstr> if/else statement</vt:lpstr>
      <vt:lpstr> for loop </vt:lpstr>
      <vt:lpstr>while loops</vt:lpstr>
      <vt:lpstr> Math object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UIX XUI</dc:creator>
  <cp:lastModifiedBy>UIX XUI</cp:lastModifiedBy>
  <cp:revision>57</cp:revision>
  <dcterms:created xsi:type="dcterms:W3CDTF">2022-04-06T05:53:20Z</dcterms:created>
  <dcterms:modified xsi:type="dcterms:W3CDTF">2022-05-25T06:26:29Z</dcterms:modified>
</cp:coreProperties>
</file>