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3716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46" autoAdjust="0"/>
    <p:restoredTop sz="94660"/>
  </p:normalViewPr>
  <p:slideViewPr>
    <p:cSldViewPr snapToGrid="0">
      <p:cViewPr>
        <p:scale>
          <a:sx n="50" d="100"/>
          <a:sy n="50" d="100"/>
        </p:scale>
        <p:origin x="-990" y="150"/>
      </p:cViewPr>
      <p:guideLst>
        <p:guide orient="horz" pos="273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716004" cy="86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593182" cy="86868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979" y="1421660"/>
            <a:ext cx="9890522" cy="302429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0979" y="4562582"/>
            <a:ext cx="9890522" cy="2097299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200" y="6852922"/>
            <a:ext cx="3086100" cy="462492"/>
          </a:xfrm>
        </p:spPr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0978" y="6852922"/>
            <a:ext cx="5765496" cy="46249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4026" y="6852920"/>
            <a:ext cx="867476" cy="462492"/>
          </a:xfrm>
        </p:spPr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86" y="5452575"/>
            <a:ext cx="11151400" cy="103785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4089" y="768140"/>
            <a:ext cx="11151398" cy="417971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4036" y="6490425"/>
            <a:ext cx="11149716" cy="86446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38" y="772160"/>
            <a:ext cx="11144200" cy="43434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4088" y="5598159"/>
            <a:ext cx="11142516" cy="173735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88" y="772159"/>
            <a:ext cx="10465596" cy="3481343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5726" y="4263040"/>
            <a:ext cx="9846336" cy="69535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4088" y="5459231"/>
            <a:ext cx="11144252" cy="188669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16452" y="927699"/>
            <a:ext cx="685800" cy="740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854542" y="3502298"/>
            <a:ext cx="685800" cy="740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25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86" y="2703120"/>
            <a:ext cx="11144252" cy="318165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4036" y="5899696"/>
            <a:ext cx="11142568" cy="144481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84090" y="772160"/>
            <a:ext cx="11144248" cy="241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84086" y="3387653"/>
            <a:ext cx="3596512" cy="86868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68909" y="4256333"/>
            <a:ext cx="3609826" cy="30791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9113" y="3391671"/>
            <a:ext cx="3582434" cy="86868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67240" y="4260351"/>
            <a:ext cx="3595308" cy="30791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3996" y="3387653"/>
            <a:ext cx="3594340" cy="86868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833996" y="4256333"/>
            <a:ext cx="3594340" cy="30791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84088" y="772160"/>
            <a:ext cx="11144248" cy="241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84091" y="5579155"/>
            <a:ext cx="3594646" cy="72993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84091" y="3378198"/>
            <a:ext cx="3594646" cy="19304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84091" y="6309088"/>
            <a:ext cx="3594646" cy="103593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0185" y="5579155"/>
            <a:ext cx="3600450" cy="72993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050184" y="3378198"/>
            <a:ext cx="3598808" cy="19304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48543" y="6309086"/>
            <a:ext cx="3600450" cy="102643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4138" y="5579154"/>
            <a:ext cx="3589584" cy="72993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833998" y="3378198"/>
            <a:ext cx="3594340" cy="19304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833996" y="6309083"/>
            <a:ext cx="3594340" cy="10264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4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72701" y="772160"/>
            <a:ext cx="2255638" cy="6563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4086" y="772160"/>
            <a:ext cx="8717164" cy="65633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89" y="1797687"/>
            <a:ext cx="11144250" cy="36134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089" y="5604192"/>
            <a:ext cx="11144250" cy="1741383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4086" y="2849349"/>
            <a:ext cx="5488188" cy="44861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6" y="2849349"/>
            <a:ext cx="5484612" cy="44861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89" y="784227"/>
            <a:ext cx="11144250" cy="18720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273" y="2849349"/>
            <a:ext cx="5231006" cy="10436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4087" y="3892970"/>
            <a:ext cx="5488190" cy="34425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0908" y="2849348"/>
            <a:ext cx="5227428" cy="10436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4" y="3892970"/>
            <a:ext cx="5484612" cy="34425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045" y="772162"/>
            <a:ext cx="4338042" cy="20771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727" y="750710"/>
            <a:ext cx="6627610" cy="65848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045" y="2849349"/>
            <a:ext cx="4338042" cy="44861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91" y="772160"/>
            <a:ext cx="6676322" cy="20771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03313" y="772162"/>
            <a:ext cx="4125026" cy="65633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4088" y="2849349"/>
            <a:ext cx="6676324" cy="44861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716004" cy="86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6074" y="1"/>
            <a:ext cx="13560624" cy="86868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4090" y="783457"/>
            <a:ext cx="11144248" cy="1872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090" y="2849350"/>
            <a:ext cx="11144248" cy="4486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9036" y="7452150"/>
            <a:ext cx="30861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E29A-AD3B-4435-A4E4-5680EBBEDDF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4089" y="7452150"/>
            <a:ext cx="7019222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0862" y="7452148"/>
            <a:ext cx="867476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8EE2-015A-4A9C-B468-7D528BD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4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1998" y="1427794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9545" y="17576"/>
            <a:ext cx="5641730" cy="4747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Entity Relation Diagram For Database Pharmacy</a:t>
            </a:r>
          </a:p>
        </p:txBody>
      </p:sp>
      <p:sp>
        <p:nvSpPr>
          <p:cNvPr id="7" name="Rectangle 6"/>
          <p:cNvSpPr/>
          <p:nvPr/>
        </p:nvSpPr>
        <p:spPr>
          <a:xfrm>
            <a:off x="8666779" y="3027559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Products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20173" y="1306603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Category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141" y="4604575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65300" y="6282192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Suppliers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40062" y="6941813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Requests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2FB0A0-6D24-4669-BB73-89D79EECAFE1}"/>
              </a:ext>
            </a:extLst>
          </p:cNvPr>
          <p:cNvSpPr/>
          <p:nvPr/>
        </p:nvSpPr>
        <p:spPr>
          <a:xfrm>
            <a:off x="12450201" y="477472"/>
            <a:ext cx="1070722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CatID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03856-84B5-4F0A-8C3C-34FCA938EC0F}"/>
              </a:ext>
            </a:extLst>
          </p:cNvPr>
          <p:cNvSpPr/>
          <p:nvPr/>
        </p:nvSpPr>
        <p:spPr>
          <a:xfrm>
            <a:off x="11047013" y="116092"/>
            <a:ext cx="1523374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25251-9BB1-4FE4-9539-A3257B19F09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2714765" y="853749"/>
            <a:ext cx="207612" cy="452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5062FB-8CF5-491B-8B8D-6977E932362B}"/>
              </a:ext>
            </a:extLst>
          </p:cNvPr>
          <p:cNvCxnSpPr>
            <a:cxnSpLocks/>
          </p:cNvCxnSpPr>
          <p:nvPr/>
        </p:nvCxnSpPr>
        <p:spPr>
          <a:xfrm>
            <a:off x="11752825" y="524098"/>
            <a:ext cx="435981" cy="814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64AFA-9311-49CC-A0EC-C689C81BA956}"/>
              </a:ext>
            </a:extLst>
          </p:cNvPr>
          <p:cNvSpPr/>
          <p:nvPr/>
        </p:nvSpPr>
        <p:spPr>
          <a:xfrm>
            <a:off x="11850638" y="3833445"/>
            <a:ext cx="1630264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ActiveMateriel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AE1340-CD86-4B4B-8183-5B0098EF52B1}"/>
              </a:ext>
            </a:extLst>
          </p:cNvPr>
          <p:cNvSpPr/>
          <p:nvPr/>
        </p:nvSpPr>
        <p:spPr>
          <a:xfrm>
            <a:off x="12668222" y="3076823"/>
            <a:ext cx="989734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AmID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A4836F-DB62-4191-9271-4EEF23CEEB47}"/>
              </a:ext>
            </a:extLst>
          </p:cNvPr>
          <p:cNvSpPr/>
          <p:nvPr/>
        </p:nvSpPr>
        <p:spPr>
          <a:xfrm>
            <a:off x="11103953" y="2963173"/>
            <a:ext cx="1523374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82C279-2850-43FF-919D-C0497F2641FC}"/>
              </a:ext>
            </a:extLst>
          </p:cNvPr>
          <p:cNvCxnSpPr>
            <a:cxnSpLocks/>
          </p:cNvCxnSpPr>
          <p:nvPr/>
        </p:nvCxnSpPr>
        <p:spPr>
          <a:xfrm flipH="1">
            <a:off x="12613273" y="3416134"/>
            <a:ext cx="245612" cy="41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1E9A69-F1FD-4BA2-B423-95E900DD9B72}"/>
              </a:ext>
            </a:extLst>
          </p:cNvPr>
          <p:cNvCxnSpPr>
            <a:cxnSpLocks/>
          </p:cNvCxnSpPr>
          <p:nvPr/>
        </p:nvCxnSpPr>
        <p:spPr>
          <a:xfrm flipH="1">
            <a:off x="11914959" y="3369718"/>
            <a:ext cx="28918" cy="46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A067974-E8AD-468A-BC3C-7C0B9F486941}"/>
              </a:ext>
            </a:extLst>
          </p:cNvPr>
          <p:cNvSpPr/>
          <p:nvPr/>
        </p:nvSpPr>
        <p:spPr>
          <a:xfrm>
            <a:off x="11923563" y="4636572"/>
            <a:ext cx="1736388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1DB0EA-B0FD-45CB-96D1-2DE60E6A30EA}"/>
              </a:ext>
            </a:extLst>
          </p:cNvPr>
          <p:cNvCxnSpPr>
            <a:cxnSpLocks/>
          </p:cNvCxnSpPr>
          <p:nvPr/>
        </p:nvCxnSpPr>
        <p:spPr>
          <a:xfrm>
            <a:off x="12135704" y="4418542"/>
            <a:ext cx="532518" cy="18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5819DB-F86C-477F-AF50-783DDCEE6612}"/>
              </a:ext>
            </a:extLst>
          </p:cNvPr>
          <p:cNvSpPr/>
          <p:nvPr/>
        </p:nvSpPr>
        <p:spPr>
          <a:xfrm>
            <a:off x="9162149" y="1059686"/>
            <a:ext cx="1523374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ScientificName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ED71EF-E5AB-4A32-8AFE-945404E6DDA5}"/>
              </a:ext>
            </a:extLst>
          </p:cNvPr>
          <p:cNvSpPr/>
          <p:nvPr/>
        </p:nvSpPr>
        <p:spPr>
          <a:xfrm>
            <a:off x="8023012" y="584498"/>
            <a:ext cx="989734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SnID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1DACF4-9CA5-452C-BEA0-18C6F39074F6}"/>
              </a:ext>
            </a:extLst>
          </p:cNvPr>
          <p:cNvSpPr/>
          <p:nvPr/>
        </p:nvSpPr>
        <p:spPr>
          <a:xfrm>
            <a:off x="9430323" y="431092"/>
            <a:ext cx="1523374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SnName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A9015B-A8BC-4448-A910-348F5AA3124C}"/>
              </a:ext>
            </a:extLst>
          </p:cNvPr>
          <p:cNvCxnSpPr>
            <a:cxnSpLocks/>
          </p:cNvCxnSpPr>
          <p:nvPr/>
        </p:nvCxnSpPr>
        <p:spPr>
          <a:xfrm flipH="1">
            <a:off x="9729129" y="809546"/>
            <a:ext cx="304175" cy="250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3435D5-2D8B-4EB6-9A43-A4E1A9E20158}"/>
              </a:ext>
            </a:extLst>
          </p:cNvPr>
          <p:cNvCxnSpPr>
            <a:cxnSpLocks/>
            <a:stCxn id="29" idx="4"/>
            <a:endCxn id="28" idx="1"/>
          </p:cNvCxnSpPr>
          <p:nvPr/>
        </p:nvCxnSpPr>
        <p:spPr>
          <a:xfrm>
            <a:off x="8517879" y="960775"/>
            <a:ext cx="644270" cy="36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534D738-DFDD-4099-939B-5B7CDB483613}"/>
              </a:ext>
            </a:extLst>
          </p:cNvPr>
          <p:cNvSpPr/>
          <p:nvPr/>
        </p:nvSpPr>
        <p:spPr>
          <a:xfrm rot="2679233">
            <a:off x="6464110" y="4067567"/>
            <a:ext cx="617002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074076-0760-4716-BB54-4AAD9C63A39B}"/>
              </a:ext>
            </a:extLst>
          </p:cNvPr>
          <p:cNvSpPr/>
          <p:nvPr/>
        </p:nvSpPr>
        <p:spPr>
          <a:xfrm rot="2679233">
            <a:off x="8400463" y="1545242"/>
            <a:ext cx="595659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A3B440-9E14-46CB-81DA-D717B9D4DF49}"/>
              </a:ext>
            </a:extLst>
          </p:cNvPr>
          <p:cNvSpPr/>
          <p:nvPr/>
        </p:nvSpPr>
        <p:spPr>
          <a:xfrm rot="2679233">
            <a:off x="10691944" y="3862410"/>
            <a:ext cx="580643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732DE-B008-4121-AC8B-5C20012EE233}"/>
              </a:ext>
            </a:extLst>
          </p:cNvPr>
          <p:cNvSpPr/>
          <p:nvPr/>
        </p:nvSpPr>
        <p:spPr>
          <a:xfrm rot="2679233">
            <a:off x="10784260" y="1839165"/>
            <a:ext cx="595659" cy="624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E3F216-094E-448C-AEA3-B24CA44B2582}"/>
              </a:ext>
            </a:extLst>
          </p:cNvPr>
          <p:cNvSpPr/>
          <p:nvPr/>
        </p:nvSpPr>
        <p:spPr>
          <a:xfrm>
            <a:off x="9728058" y="2332517"/>
            <a:ext cx="989734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PID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7AAFCF-382A-4F0A-96F0-2B0867089C71}"/>
              </a:ext>
            </a:extLst>
          </p:cNvPr>
          <p:cNvSpPr/>
          <p:nvPr/>
        </p:nvSpPr>
        <p:spPr>
          <a:xfrm>
            <a:off x="9012804" y="1953563"/>
            <a:ext cx="1262885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PName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AEFD7C-7F27-4E6F-A168-74676E2726ED}"/>
              </a:ext>
            </a:extLst>
          </p:cNvPr>
          <p:cNvSpPr/>
          <p:nvPr/>
        </p:nvSpPr>
        <p:spPr>
          <a:xfrm>
            <a:off x="8986000" y="4764853"/>
            <a:ext cx="1736388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E9CEB8-C048-4AC0-987B-C4E7AA1E9180}"/>
              </a:ext>
            </a:extLst>
          </p:cNvPr>
          <p:cNvSpPr/>
          <p:nvPr/>
        </p:nvSpPr>
        <p:spPr>
          <a:xfrm>
            <a:off x="7482813" y="2191973"/>
            <a:ext cx="1262417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Pimage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46E679-2502-4679-8A91-20CA4665553E}"/>
              </a:ext>
            </a:extLst>
          </p:cNvPr>
          <p:cNvSpPr/>
          <p:nvPr/>
        </p:nvSpPr>
        <p:spPr>
          <a:xfrm>
            <a:off x="6482788" y="1929004"/>
            <a:ext cx="1044398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CatID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DBD2BA-2297-4114-BF1F-CB4859E10657}"/>
              </a:ext>
            </a:extLst>
          </p:cNvPr>
          <p:cNvSpPr/>
          <p:nvPr/>
        </p:nvSpPr>
        <p:spPr>
          <a:xfrm>
            <a:off x="7242181" y="4274223"/>
            <a:ext cx="1389183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SellPrice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080282-812D-4AE9-A816-98AE5EECA6A2}"/>
              </a:ext>
            </a:extLst>
          </p:cNvPr>
          <p:cNvSpPr/>
          <p:nvPr/>
        </p:nvSpPr>
        <p:spPr>
          <a:xfrm>
            <a:off x="9182237" y="4308439"/>
            <a:ext cx="1374168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BuyPrice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4FFF93-0ABB-4DE0-B58B-0E9A9C38F968}"/>
              </a:ext>
            </a:extLst>
          </p:cNvPr>
          <p:cNvSpPr/>
          <p:nvPr/>
        </p:nvSpPr>
        <p:spPr>
          <a:xfrm>
            <a:off x="6373779" y="2895500"/>
            <a:ext cx="1262417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AmID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1F6198-BF86-44E7-8E8B-FC35787F7669}"/>
              </a:ext>
            </a:extLst>
          </p:cNvPr>
          <p:cNvSpPr/>
          <p:nvPr/>
        </p:nvSpPr>
        <p:spPr>
          <a:xfrm>
            <a:off x="9554665" y="3818219"/>
            <a:ext cx="1043166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SnID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AE3997-7C48-4A5D-B80B-3A0B92A969B9}"/>
              </a:ext>
            </a:extLst>
          </p:cNvPr>
          <p:cNvSpPr/>
          <p:nvPr/>
        </p:nvSpPr>
        <p:spPr>
          <a:xfrm>
            <a:off x="6459908" y="3341721"/>
            <a:ext cx="1389183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Barcode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FC1AD8-57D1-4AC0-AD27-843A143C7593}"/>
              </a:ext>
            </a:extLst>
          </p:cNvPr>
          <p:cNvCxnSpPr>
            <a:cxnSpLocks/>
          </p:cNvCxnSpPr>
          <p:nvPr/>
        </p:nvCxnSpPr>
        <p:spPr>
          <a:xfrm>
            <a:off x="8683377" y="1456377"/>
            <a:ext cx="488789" cy="18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F1E36E8-6A68-4881-BCDC-B09D5ABDD92E}"/>
              </a:ext>
            </a:extLst>
          </p:cNvPr>
          <p:cNvCxnSpPr>
            <a:cxnSpLocks/>
          </p:cNvCxnSpPr>
          <p:nvPr/>
        </p:nvCxnSpPr>
        <p:spPr>
          <a:xfrm>
            <a:off x="8765516" y="2137287"/>
            <a:ext cx="567671" cy="898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29FE12-EB17-4250-9837-541B43085D88}"/>
              </a:ext>
            </a:extLst>
          </p:cNvPr>
          <p:cNvCxnSpPr>
            <a:cxnSpLocks/>
          </p:cNvCxnSpPr>
          <p:nvPr/>
        </p:nvCxnSpPr>
        <p:spPr>
          <a:xfrm>
            <a:off x="8419352" y="2531001"/>
            <a:ext cx="701087" cy="5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85FB75-5F63-4BD1-AEF8-9AA95EC6513B}"/>
              </a:ext>
            </a:extLst>
          </p:cNvPr>
          <p:cNvCxnSpPr>
            <a:cxnSpLocks/>
          </p:cNvCxnSpPr>
          <p:nvPr/>
        </p:nvCxnSpPr>
        <p:spPr>
          <a:xfrm>
            <a:off x="6956861" y="2305281"/>
            <a:ext cx="1708748" cy="682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458ACF-BEA0-457F-A4A0-8252CAFF33F9}"/>
              </a:ext>
            </a:extLst>
          </p:cNvPr>
          <p:cNvCxnSpPr>
            <a:cxnSpLocks/>
            <a:stCxn id="52" idx="6"/>
            <a:endCxn id="7" idx="1"/>
          </p:cNvCxnSpPr>
          <p:nvPr/>
        </p:nvCxnSpPr>
        <p:spPr>
          <a:xfrm>
            <a:off x="7636196" y="3083639"/>
            <a:ext cx="1030583" cy="20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46F7A0-AF24-48EE-BC71-2F3BE6CFF9B7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7645650" y="3299595"/>
            <a:ext cx="975377" cy="9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41FD97-9E11-4961-9DE8-D3C2EE1E25AE}"/>
              </a:ext>
            </a:extLst>
          </p:cNvPr>
          <p:cNvCxnSpPr>
            <a:cxnSpLocks/>
          </p:cNvCxnSpPr>
          <p:nvPr/>
        </p:nvCxnSpPr>
        <p:spPr>
          <a:xfrm flipV="1">
            <a:off x="8234201" y="3557557"/>
            <a:ext cx="400418" cy="71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30D2B6-E7A3-40B9-A92A-61D0E66DB40F}"/>
              </a:ext>
            </a:extLst>
          </p:cNvPr>
          <p:cNvCxnSpPr>
            <a:cxnSpLocks/>
          </p:cNvCxnSpPr>
          <p:nvPr/>
        </p:nvCxnSpPr>
        <p:spPr>
          <a:xfrm>
            <a:off x="8963463" y="3555098"/>
            <a:ext cx="228699" cy="1264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60BE3D-3C44-466B-9ABA-50A5CA3B567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099428" y="3524719"/>
            <a:ext cx="284051" cy="838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3643F3-88E4-4B07-90E9-954D44EC7B5F}"/>
              </a:ext>
            </a:extLst>
          </p:cNvPr>
          <p:cNvCxnSpPr>
            <a:cxnSpLocks/>
          </p:cNvCxnSpPr>
          <p:nvPr/>
        </p:nvCxnSpPr>
        <p:spPr>
          <a:xfrm>
            <a:off x="9643973" y="3540562"/>
            <a:ext cx="254290" cy="357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C8A9C5-4C84-4589-B910-0A099182964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1154278" y="1570373"/>
            <a:ext cx="865895" cy="18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1659190-0677-4000-82E6-A3DBE3BDEAF3}"/>
              </a:ext>
            </a:extLst>
          </p:cNvPr>
          <p:cNvCxnSpPr>
            <a:cxnSpLocks/>
          </p:cNvCxnSpPr>
          <p:nvPr/>
        </p:nvCxnSpPr>
        <p:spPr>
          <a:xfrm flipV="1">
            <a:off x="10076248" y="2608213"/>
            <a:ext cx="987607" cy="52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69725E-B143-481D-B20E-1C70653B6C5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1273804" y="4097215"/>
            <a:ext cx="576834" cy="149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6E947D1-090E-485C-864C-15A9CCAED68E}"/>
              </a:ext>
            </a:extLst>
          </p:cNvPr>
          <p:cNvCxnSpPr>
            <a:cxnSpLocks/>
          </p:cNvCxnSpPr>
          <p:nvPr/>
        </p:nvCxnSpPr>
        <p:spPr>
          <a:xfrm>
            <a:off x="10058089" y="3460132"/>
            <a:ext cx="924176" cy="32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031530-23EC-427D-BF51-142ED2CC6B86}"/>
              </a:ext>
            </a:extLst>
          </p:cNvPr>
          <p:cNvSpPr/>
          <p:nvPr/>
        </p:nvSpPr>
        <p:spPr>
          <a:xfrm rot="2679233">
            <a:off x="5757188" y="2310133"/>
            <a:ext cx="595659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7F738DB-DC6A-4562-B3AA-1EC7BCA7ED46}"/>
              </a:ext>
            </a:extLst>
          </p:cNvPr>
          <p:cNvCxnSpPr>
            <a:cxnSpLocks/>
          </p:cNvCxnSpPr>
          <p:nvPr/>
        </p:nvCxnSpPr>
        <p:spPr>
          <a:xfrm flipV="1">
            <a:off x="9554665" y="2355166"/>
            <a:ext cx="68421" cy="707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9050905-623C-4751-956C-270C62222449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9888078" y="2708794"/>
            <a:ext cx="334847" cy="287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2253D6D-840D-4DF8-A307-FC5D16C48908}"/>
              </a:ext>
            </a:extLst>
          </p:cNvPr>
          <p:cNvCxnSpPr>
            <a:cxnSpLocks/>
          </p:cNvCxnSpPr>
          <p:nvPr/>
        </p:nvCxnSpPr>
        <p:spPr>
          <a:xfrm flipH="1">
            <a:off x="8684614" y="3601581"/>
            <a:ext cx="67203" cy="1234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51C0188-D1DE-438B-9A8D-577DC6F303C9}"/>
              </a:ext>
            </a:extLst>
          </p:cNvPr>
          <p:cNvSpPr/>
          <p:nvPr/>
        </p:nvSpPr>
        <p:spPr>
          <a:xfrm rot="2679233">
            <a:off x="8413205" y="4989418"/>
            <a:ext cx="574586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5A52C74-AAE2-436B-B05A-CAFA88F22F5A}"/>
              </a:ext>
            </a:extLst>
          </p:cNvPr>
          <p:cNvSpPr/>
          <p:nvPr/>
        </p:nvSpPr>
        <p:spPr>
          <a:xfrm>
            <a:off x="865979" y="780343"/>
            <a:ext cx="968367" cy="368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CuID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D73315C-BA02-4168-849E-9D0627B5BE68}"/>
              </a:ext>
            </a:extLst>
          </p:cNvPr>
          <p:cNvSpPr/>
          <p:nvPr/>
        </p:nvSpPr>
        <p:spPr>
          <a:xfrm>
            <a:off x="2229135" y="619685"/>
            <a:ext cx="1389183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CuName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383C73-C108-4206-A89C-A2642F450984}"/>
              </a:ext>
            </a:extLst>
          </p:cNvPr>
          <p:cNvSpPr/>
          <p:nvPr/>
        </p:nvSpPr>
        <p:spPr>
          <a:xfrm>
            <a:off x="219783" y="2340771"/>
            <a:ext cx="1614563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CuAddres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5043BD-4722-41C0-A2CB-AEE7DC399770}"/>
              </a:ext>
            </a:extLst>
          </p:cNvPr>
          <p:cNvSpPr/>
          <p:nvPr/>
        </p:nvSpPr>
        <p:spPr>
          <a:xfrm>
            <a:off x="3596322" y="964730"/>
            <a:ext cx="1503319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CuMobile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9B7EC3-FECE-42C8-8217-DECAF9052E8E}"/>
              </a:ext>
            </a:extLst>
          </p:cNvPr>
          <p:cNvSpPr/>
          <p:nvPr/>
        </p:nvSpPr>
        <p:spPr>
          <a:xfrm>
            <a:off x="1373014" y="5603717"/>
            <a:ext cx="1599133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CountryID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E386FB-3710-446F-8070-5251676BA0C1}"/>
              </a:ext>
            </a:extLst>
          </p:cNvPr>
          <p:cNvSpPr/>
          <p:nvPr/>
        </p:nvSpPr>
        <p:spPr>
          <a:xfrm>
            <a:off x="1095714" y="120755"/>
            <a:ext cx="1477264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CuImage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FA80D87-E664-449B-A2A6-5D1E06FF7B17}"/>
              </a:ext>
            </a:extLst>
          </p:cNvPr>
          <p:cNvSpPr/>
          <p:nvPr/>
        </p:nvSpPr>
        <p:spPr>
          <a:xfrm>
            <a:off x="215903" y="1575645"/>
            <a:ext cx="1389183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CityID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DFECB8-8543-49F3-B4D9-61798E306ABE}"/>
              </a:ext>
            </a:extLst>
          </p:cNvPr>
          <p:cNvCxnSpPr>
            <a:cxnSpLocks/>
          </p:cNvCxnSpPr>
          <p:nvPr/>
        </p:nvCxnSpPr>
        <p:spPr>
          <a:xfrm flipH="1" flipV="1">
            <a:off x="1541411" y="1163470"/>
            <a:ext cx="709720" cy="275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11BFE5C-4320-4C92-BE13-E2C2DA1CA3C8}"/>
              </a:ext>
            </a:extLst>
          </p:cNvPr>
          <p:cNvCxnSpPr>
            <a:cxnSpLocks/>
          </p:cNvCxnSpPr>
          <p:nvPr/>
        </p:nvCxnSpPr>
        <p:spPr>
          <a:xfrm flipH="1" flipV="1">
            <a:off x="2621416" y="1072067"/>
            <a:ext cx="453786" cy="325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F49C1D7-FEA8-45EB-959C-53D828A93C4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11181" y="1459726"/>
            <a:ext cx="786945" cy="23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D0D1BA-9C0F-47B2-B029-82C819FC06DC}"/>
              </a:ext>
            </a:extLst>
          </p:cNvPr>
          <p:cNvCxnSpPr>
            <a:cxnSpLocks/>
            <a:stCxn id="77" idx="7"/>
          </p:cNvCxnSpPr>
          <p:nvPr/>
        </p:nvCxnSpPr>
        <p:spPr>
          <a:xfrm>
            <a:off x="1401645" y="1645322"/>
            <a:ext cx="604113" cy="13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DFDD92-A845-4DA1-BE1F-BEDDE757BA9B}"/>
              </a:ext>
            </a:extLst>
          </p:cNvPr>
          <p:cNvCxnSpPr>
            <a:cxnSpLocks/>
          </p:cNvCxnSpPr>
          <p:nvPr/>
        </p:nvCxnSpPr>
        <p:spPr>
          <a:xfrm flipH="1">
            <a:off x="1225733" y="1977135"/>
            <a:ext cx="1003402" cy="329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AF1661F-A57C-43F3-ABDC-83955387049C}"/>
              </a:ext>
            </a:extLst>
          </p:cNvPr>
          <p:cNvCxnSpPr>
            <a:cxnSpLocks/>
          </p:cNvCxnSpPr>
          <p:nvPr/>
        </p:nvCxnSpPr>
        <p:spPr>
          <a:xfrm>
            <a:off x="1893019" y="654499"/>
            <a:ext cx="594336" cy="77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9E7C81F-561D-45CB-BA75-D0D510A79B4F}"/>
              </a:ext>
            </a:extLst>
          </p:cNvPr>
          <p:cNvSpPr/>
          <p:nvPr/>
        </p:nvSpPr>
        <p:spPr>
          <a:xfrm>
            <a:off x="25525" y="3886669"/>
            <a:ext cx="1614563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CityName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42F036-CF35-4C71-83A9-1CA70A3F3F4A}"/>
              </a:ext>
            </a:extLst>
          </p:cNvPr>
          <p:cNvSpPr/>
          <p:nvPr/>
        </p:nvSpPr>
        <p:spPr>
          <a:xfrm>
            <a:off x="138214" y="5373698"/>
            <a:ext cx="1087519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CityID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799748-2587-48D0-B63C-02A3FC56BD40}"/>
              </a:ext>
            </a:extLst>
          </p:cNvPr>
          <p:cNvCxnSpPr>
            <a:cxnSpLocks/>
          </p:cNvCxnSpPr>
          <p:nvPr/>
        </p:nvCxnSpPr>
        <p:spPr>
          <a:xfrm flipH="1" flipV="1">
            <a:off x="659743" y="4358564"/>
            <a:ext cx="435971" cy="241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A21F8-A764-4D48-8113-9825F69D6936}"/>
              </a:ext>
            </a:extLst>
          </p:cNvPr>
          <p:cNvCxnSpPr>
            <a:cxnSpLocks/>
          </p:cNvCxnSpPr>
          <p:nvPr/>
        </p:nvCxnSpPr>
        <p:spPr>
          <a:xfrm flipH="1" flipV="1">
            <a:off x="1401645" y="5087549"/>
            <a:ext cx="628833" cy="54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4A9A1C8-1DA1-488A-ACD9-CDE22B8F7DE7}"/>
              </a:ext>
            </a:extLst>
          </p:cNvPr>
          <p:cNvCxnSpPr>
            <a:cxnSpLocks/>
          </p:cNvCxnSpPr>
          <p:nvPr/>
        </p:nvCxnSpPr>
        <p:spPr>
          <a:xfrm flipV="1">
            <a:off x="531141" y="5089903"/>
            <a:ext cx="301666" cy="342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9AF426E-EE0A-4395-971E-32C0BCE41000}"/>
              </a:ext>
            </a:extLst>
          </p:cNvPr>
          <p:cNvSpPr/>
          <p:nvPr/>
        </p:nvSpPr>
        <p:spPr>
          <a:xfrm>
            <a:off x="2344772" y="7665243"/>
            <a:ext cx="1744264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Country_ID</a:t>
            </a:r>
            <a:endParaRPr lang="en-US" u="sn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517726-C54D-4F9C-AC7A-CE61768EEAFB}"/>
              </a:ext>
            </a:extLst>
          </p:cNvPr>
          <p:cNvSpPr/>
          <p:nvPr/>
        </p:nvSpPr>
        <p:spPr>
          <a:xfrm>
            <a:off x="1605086" y="7032180"/>
            <a:ext cx="1533399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Country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208E9CC-FF55-4498-B0B3-8FC408EC32B9}"/>
              </a:ext>
            </a:extLst>
          </p:cNvPr>
          <p:cNvSpPr/>
          <p:nvPr/>
        </p:nvSpPr>
        <p:spPr>
          <a:xfrm>
            <a:off x="104131" y="7755175"/>
            <a:ext cx="1983166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CountryCode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19A7207-38A9-4B02-AECD-665081878D60}"/>
              </a:ext>
            </a:extLst>
          </p:cNvPr>
          <p:cNvSpPr/>
          <p:nvPr/>
        </p:nvSpPr>
        <p:spPr>
          <a:xfrm>
            <a:off x="114748" y="6371955"/>
            <a:ext cx="2056297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CountryName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8605323-388D-482D-8787-0A165825B0B7}"/>
              </a:ext>
            </a:extLst>
          </p:cNvPr>
          <p:cNvCxnSpPr>
            <a:cxnSpLocks/>
          </p:cNvCxnSpPr>
          <p:nvPr/>
        </p:nvCxnSpPr>
        <p:spPr>
          <a:xfrm flipH="1" flipV="1">
            <a:off x="937550" y="6825673"/>
            <a:ext cx="1208437" cy="21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9107105-EC9E-4605-ABD7-F7F6818FFBCA}"/>
              </a:ext>
            </a:extLst>
          </p:cNvPr>
          <p:cNvCxnSpPr>
            <a:cxnSpLocks/>
          </p:cNvCxnSpPr>
          <p:nvPr/>
        </p:nvCxnSpPr>
        <p:spPr>
          <a:xfrm flipH="1">
            <a:off x="1065613" y="7430420"/>
            <a:ext cx="475798" cy="26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1E78EA-1D6A-442D-B23B-8AD302228881}"/>
              </a:ext>
            </a:extLst>
          </p:cNvPr>
          <p:cNvCxnSpPr>
            <a:cxnSpLocks/>
            <a:stCxn id="110" idx="1"/>
          </p:cNvCxnSpPr>
          <p:nvPr/>
        </p:nvCxnSpPr>
        <p:spPr>
          <a:xfrm flipH="1" flipV="1">
            <a:off x="1834348" y="7570908"/>
            <a:ext cx="765866" cy="164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11E96F-1792-401C-854D-C634F25A786B}"/>
              </a:ext>
            </a:extLst>
          </p:cNvPr>
          <p:cNvGrpSpPr/>
          <p:nvPr/>
        </p:nvGrpSpPr>
        <p:grpSpPr>
          <a:xfrm>
            <a:off x="3793593" y="4689561"/>
            <a:ext cx="3383740" cy="1670593"/>
            <a:chOff x="4675904" y="5523748"/>
            <a:chExt cx="3383740" cy="16705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5F0B3BA-9D40-426F-9AA9-D9A493E8D176}"/>
                </a:ext>
              </a:extLst>
            </p:cNvPr>
            <p:cNvGrpSpPr/>
            <p:nvPr/>
          </p:nvGrpSpPr>
          <p:grpSpPr>
            <a:xfrm>
              <a:off x="4675904" y="5523748"/>
              <a:ext cx="3383740" cy="1670593"/>
              <a:chOff x="4675904" y="5507710"/>
              <a:chExt cx="3383740" cy="16705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F30E8C4-2D6B-4B21-A1A6-0DDFC26D40D9}"/>
                  </a:ext>
                </a:extLst>
              </p:cNvPr>
              <p:cNvSpPr/>
              <p:nvPr/>
            </p:nvSpPr>
            <p:spPr>
              <a:xfrm>
                <a:off x="5607569" y="5507710"/>
                <a:ext cx="1546955" cy="52753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itchFamily="34" charset="0"/>
                    <a:cs typeface="Arial" pitchFamily="34" charset="0"/>
                  </a:rPr>
                  <a:t>Expired Date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2AF610C-FB5F-4FAB-89E9-15898EA1E40A}"/>
                  </a:ext>
                </a:extLst>
              </p:cNvPr>
              <p:cNvSpPr/>
              <p:nvPr/>
            </p:nvSpPr>
            <p:spPr>
              <a:xfrm>
                <a:off x="4675904" y="5771479"/>
                <a:ext cx="847473" cy="47578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ExID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7B2D85F-D1E2-496C-AA01-DB6AAF03CADC}"/>
                  </a:ext>
                </a:extLst>
              </p:cNvPr>
              <p:cNvSpPr/>
              <p:nvPr/>
            </p:nvSpPr>
            <p:spPr>
              <a:xfrm>
                <a:off x="4803436" y="6477697"/>
                <a:ext cx="1185353" cy="47578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ExDate</a:t>
                </a:r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9C0CF84-7300-4497-AAC6-BC0610111D8E}"/>
                  </a:ext>
                </a:extLst>
              </p:cNvPr>
              <p:cNvSpPr/>
              <p:nvPr/>
            </p:nvSpPr>
            <p:spPr>
              <a:xfrm>
                <a:off x="7212171" y="6146928"/>
                <a:ext cx="847473" cy="47578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5543FD7-CB75-480E-91AB-E48FC1017F21}"/>
                  </a:ext>
                </a:extLst>
              </p:cNvPr>
              <p:cNvSpPr/>
              <p:nvPr/>
            </p:nvSpPr>
            <p:spPr>
              <a:xfrm>
                <a:off x="6773054" y="6702518"/>
                <a:ext cx="847473" cy="47578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Qty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89CD6EB-57E9-4492-9089-DB073D2F2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9221" y="6080606"/>
                <a:ext cx="150946" cy="365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2F23B31-52C4-4AEC-A618-6DCBCCBCC6B0}"/>
                  </a:ext>
                </a:extLst>
              </p:cNvPr>
              <p:cNvCxnSpPr>
                <a:cxnSpLocks/>
                <a:stCxn id="103" idx="0"/>
              </p:cNvCxnSpPr>
              <p:nvPr/>
            </p:nvCxnSpPr>
            <p:spPr>
              <a:xfrm flipH="1" flipV="1">
                <a:off x="6253783" y="6031460"/>
                <a:ext cx="943008" cy="6710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8181EC5-686F-49C7-B109-0CCEAEECC438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 flipV="1">
                <a:off x="6514471" y="6031461"/>
                <a:ext cx="821810" cy="1851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FDD0A67-739C-4F87-A38C-2AC424A0F7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470" y="5574056"/>
              <a:ext cx="628833" cy="197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E9BF7B-F512-4917-AD4A-C409AE2081AC}"/>
              </a:ext>
            </a:extLst>
          </p:cNvPr>
          <p:cNvCxnSpPr>
            <a:cxnSpLocks/>
          </p:cNvCxnSpPr>
          <p:nvPr/>
        </p:nvCxnSpPr>
        <p:spPr>
          <a:xfrm flipV="1">
            <a:off x="6757524" y="3500191"/>
            <a:ext cx="1876993" cy="44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57E4E19-B7FA-4544-A0BC-851AB7AEFA69}"/>
              </a:ext>
            </a:extLst>
          </p:cNvPr>
          <p:cNvCxnSpPr>
            <a:cxnSpLocks/>
          </p:cNvCxnSpPr>
          <p:nvPr/>
        </p:nvCxnSpPr>
        <p:spPr>
          <a:xfrm>
            <a:off x="6449969" y="2574619"/>
            <a:ext cx="2175915" cy="54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47FCF0DB-C7A2-442C-9FAF-ED79AEC200B4}"/>
              </a:ext>
            </a:extLst>
          </p:cNvPr>
          <p:cNvSpPr/>
          <p:nvPr/>
        </p:nvSpPr>
        <p:spPr>
          <a:xfrm>
            <a:off x="11112619" y="7013489"/>
            <a:ext cx="847473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SuID</a:t>
            </a:r>
            <a:endParaRPr lang="en-US" u="sng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BA7073FE-F19B-4665-8134-9E36B6533A77}"/>
              </a:ext>
            </a:extLst>
          </p:cNvPr>
          <p:cNvSpPr/>
          <p:nvPr/>
        </p:nvSpPr>
        <p:spPr>
          <a:xfrm>
            <a:off x="12173956" y="7041478"/>
            <a:ext cx="1369857" cy="5275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SuName</a:t>
            </a: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B16B3ADA-D1DD-4796-8C30-BD40FCDEA095}"/>
              </a:ext>
            </a:extLst>
          </p:cNvPr>
          <p:cNvSpPr/>
          <p:nvPr/>
        </p:nvSpPr>
        <p:spPr>
          <a:xfrm>
            <a:off x="12340639" y="5494788"/>
            <a:ext cx="1289846" cy="5361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94A1569-B542-40B7-853A-DB2BC0E3FFA2}"/>
              </a:ext>
            </a:extLst>
          </p:cNvPr>
          <p:cNvCxnSpPr>
            <a:cxnSpLocks/>
          </p:cNvCxnSpPr>
          <p:nvPr/>
        </p:nvCxnSpPr>
        <p:spPr>
          <a:xfrm flipV="1">
            <a:off x="11665214" y="6814616"/>
            <a:ext cx="583532" cy="254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77695EA-7FB1-4D94-AA8B-5EDFE06AF2CB}"/>
              </a:ext>
            </a:extLst>
          </p:cNvPr>
          <p:cNvCxnSpPr>
            <a:cxnSpLocks/>
          </p:cNvCxnSpPr>
          <p:nvPr/>
        </p:nvCxnSpPr>
        <p:spPr>
          <a:xfrm flipH="1" flipV="1">
            <a:off x="12791757" y="6030917"/>
            <a:ext cx="371332" cy="27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95F2C1-7C5F-4C61-BEA7-345963909D48}"/>
              </a:ext>
            </a:extLst>
          </p:cNvPr>
          <p:cNvCxnSpPr>
            <a:cxnSpLocks/>
          </p:cNvCxnSpPr>
          <p:nvPr/>
        </p:nvCxnSpPr>
        <p:spPr>
          <a:xfrm flipH="1">
            <a:off x="12675796" y="6825673"/>
            <a:ext cx="504732" cy="151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85D47A-23A1-495D-A869-5670C5959583}"/>
              </a:ext>
            </a:extLst>
          </p:cNvPr>
          <p:cNvCxnSpPr>
            <a:cxnSpLocks/>
          </p:cNvCxnSpPr>
          <p:nvPr/>
        </p:nvCxnSpPr>
        <p:spPr>
          <a:xfrm flipV="1">
            <a:off x="6084696" y="4325004"/>
            <a:ext cx="280876" cy="402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853A2EC-8421-4CC4-B55A-161910F98715}"/>
              </a:ext>
            </a:extLst>
          </p:cNvPr>
          <p:cNvCxnSpPr>
            <a:cxnSpLocks/>
          </p:cNvCxnSpPr>
          <p:nvPr/>
        </p:nvCxnSpPr>
        <p:spPr>
          <a:xfrm flipV="1">
            <a:off x="5146604" y="2619209"/>
            <a:ext cx="513813" cy="37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43FEFA-87C6-4C7D-BF67-4D4DE39E7B2A}"/>
              </a:ext>
            </a:extLst>
          </p:cNvPr>
          <p:cNvSpPr/>
          <p:nvPr/>
        </p:nvSpPr>
        <p:spPr>
          <a:xfrm rot="2679233">
            <a:off x="2395567" y="2416359"/>
            <a:ext cx="595659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219C9BD-0A4D-4A15-A6E4-E1217D6A2FD2}"/>
              </a:ext>
            </a:extLst>
          </p:cNvPr>
          <p:cNvCxnSpPr>
            <a:cxnSpLocks/>
          </p:cNvCxnSpPr>
          <p:nvPr/>
        </p:nvCxnSpPr>
        <p:spPr>
          <a:xfrm flipV="1">
            <a:off x="2711515" y="3041406"/>
            <a:ext cx="1059878" cy="59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5D2B1E0-6DB7-4D40-AAE0-AE40EF9BAF7B}"/>
              </a:ext>
            </a:extLst>
          </p:cNvPr>
          <p:cNvCxnSpPr>
            <a:cxnSpLocks/>
          </p:cNvCxnSpPr>
          <p:nvPr/>
        </p:nvCxnSpPr>
        <p:spPr>
          <a:xfrm>
            <a:off x="2590273" y="1966057"/>
            <a:ext cx="55182" cy="339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A42B106-99BB-4547-A798-7BA4F6A8D702}"/>
              </a:ext>
            </a:extLst>
          </p:cNvPr>
          <p:cNvSpPr/>
          <p:nvPr/>
        </p:nvSpPr>
        <p:spPr>
          <a:xfrm rot="2679233">
            <a:off x="1510425" y="3064573"/>
            <a:ext cx="595659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75BE26-305E-4B5E-B352-21049477794C}"/>
              </a:ext>
            </a:extLst>
          </p:cNvPr>
          <p:cNvCxnSpPr>
            <a:cxnSpLocks/>
          </p:cNvCxnSpPr>
          <p:nvPr/>
        </p:nvCxnSpPr>
        <p:spPr>
          <a:xfrm flipH="1">
            <a:off x="1836857" y="1941897"/>
            <a:ext cx="552291" cy="96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EC4948A-C453-480A-9E9B-47570F5AF761}"/>
              </a:ext>
            </a:extLst>
          </p:cNvPr>
          <p:cNvCxnSpPr>
            <a:cxnSpLocks/>
          </p:cNvCxnSpPr>
          <p:nvPr/>
        </p:nvCxnSpPr>
        <p:spPr>
          <a:xfrm flipH="1">
            <a:off x="1541411" y="3778828"/>
            <a:ext cx="263098" cy="77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2C62C90-4DCB-4276-9074-F926BFF07CE4}"/>
              </a:ext>
            </a:extLst>
          </p:cNvPr>
          <p:cNvSpPr/>
          <p:nvPr/>
        </p:nvSpPr>
        <p:spPr>
          <a:xfrm rot="2679233">
            <a:off x="3070585" y="5976922"/>
            <a:ext cx="595659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5F09B10-0438-45D3-8B6E-C7773D864793}"/>
              </a:ext>
            </a:extLst>
          </p:cNvPr>
          <p:cNvCxnSpPr>
            <a:cxnSpLocks/>
          </p:cNvCxnSpPr>
          <p:nvPr/>
        </p:nvCxnSpPr>
        <p:spPr>
          <a:xfrm>
            <a:off x="1860148" y="5150413"/>
            <a:ext cx="1560925" cy="68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2AEB6D4-E82B-4BBB-9FA9-96265C1F6D9D}"/>
              </a:ext>
            </a:extLst>
          </p:cNvPr>
          <p:cNvCxnSpPr>
            <a:cxnSpLocks/>
          </p:cNvCxnSpPr>
          <p:nvPr/>
        </p:nvCxnSpPr>
        <p:spPr>
          <a:xfrm flipH="1">
            <a:off x="3104649" y="6711760"/>
            <a:ext cx="320099" cy="314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14EB78-D8C5-4BD0-9090-6CD7B399A739}"/>
              </a:ext>
            </a:extLst>
          </p:cNvPr>
          <p:cNvGrpSpPr/>
          <p:nvPr/>
        </p:nvGrpSpPr>
        <p:grpSpPr>
          <a:xfrm>
            <a:off x="2189852" y="1685956"/>
            <a:ext cx="3354309" cy="3115956"/>
            <a:chOff x="2189852" y="1685956"/>
            <a:chExt cx="3354309" cy="31159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9E90BA-F29F-43FA-A648-103432D2B072}"/>
                </a:ext>
              </a:extLst>
            </p:cNvPr>
            <p:cNvGrpSpPr/>
            <p:nvPr/>
          </p:nvGrpSpPr>
          <p:grpSpPr>
            <a:xfrm>
              <a:off x="3122256" y="1685956"/>
              <a:ext cx="2421905" cy="2648484"/>
              <a:chOff x="2849540" y="2616394"/>
              <a:chExt cx="2421905" cy="264848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780C745-58B3-4902-B911-FA5EA1F973A2}"/>
                  </a:ext>
                </a:extLst>
              </p:cNvPr>
              <p:cNvSpPr/>
              <p:nvPr/>
            </p:nvSpPr>
            <p:spPr>
              <a:xfrm>
                <a:off x="3517709" y="3923193"/>
                <a:ext cx="1389183" cy="52753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itchFamily="34" charset="0"/>
                    <a:cs typeface="Arial" pitchFamily="34" charset="0"/>
                  </a:rPr>
                  <a:t>Orders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1D6ACBD-CA6D-4663-8CAA-9D96702B38AA}"/>
                  </a:ext>
                </a:extLst>
              </p:cNvPr>
              <p:cNvSpPr/>
              <p:nvPr/>
            </p:nvSpPr>
            <p:spPr>
              <a:xfrm>
                <a:off x="2849540" y="3222240"/>
                <a:ext cx="1348586" cy="47578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OrderID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5D27950-6B4C-41B5-93DA-F08A96E6D8AC}"/>
                  </a:ext>
                </a:extLst>
              </p:cNvPr>
              <p:cNvSpPr/>
              <p:nvPr/>
            </p:nvSpPr>
            <p:spPr>
              <a:xfrm>
                <a:off x="3532762" y="2616394"/>
                <a:ext cx="1738683" cy="47578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OrderDate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5350BB8-B933-48F6-8E61-7D48F80528EC}"/>
                  </a:ext>
                </a:extLst>
              </p:cNvPr>
              <p:cNvSpPr/>
              <p:nvPr/>
            </p:nvSpPr>
            <p:spPr>
              <a:xfrm>
                <a:off x="3263829" y="4750665"/>
                <a:ext cx="934297" cy="475785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73B5DED-9A8D-41B8-A328-7868D47193A1}"/>
                  </a:ext>
                </a:extLst>
              </p:cNvPr>
              <p:cNvSpPr/>
              <p:nvPr/>
            </p:nvSpPr>
            <p:spPr>
              <a:xfrm>
                <a:off x="4329312" y="4789093"/>
                <a:ext cx="934297" cy="475785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CuID</a:t>
                </a: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EEA7E6D-B0D5-499F-B958-89A134966AFD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 flipV="1">
                <a:off x="4212301" y="3149673"/>
                <a:ext cx="218684" cy="7735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25EA216-94FC-4B61-87C7-A6E59ADA60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4507" y="3700350"/>
                <a:ext cx="501390" cy="2437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05712B0-4DDA-4DC6-83E4-324F2101D08C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3730978" y="4440937"/>
                <a:ext cx="73675" cy="309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0A8CCCB-6EAC-4B3B-9427-18F9A6549807}"/>
                  </a:ext>
                </a:extLst>
              </p:cNvPr>
              <p:cNvCxnSpPr>
                <a:cxnSpLocks/>
                <a:stCxn id="107" idx="1"/>
                <a:endCxn id="90" idx="2"/>
              </p:cNvCxnSpPr>
              <p:nvPr/>
            </p:nvCxnSpPr>
            <p:spPr>
              <a:xfrm flipH="1" flipV="1">
                <a:off x="4212301" y="4450732"/>
                <a:ext cx="253836" cy="408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B562370-A2AD-47A0-8D80-9549EAA1E254}"/>
                </a:ext>
              </a:extLst>
            </p:cNvPr>
            <p:cNvSpPr/>
            <p:nvPr/>
          </p:nvSpPr>
          <p:spPr>
            <a:xfrm>
              <a:off x="2189852" y="4314419"/>
              <a:ext cx="1721536" cy="48749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SalerName</a:t>
              </a:r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0A3DC1-98C2-4978-98A2-645263D046AE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 flipV="1">
              <a:off x="3050620" y="3481537"/>
              <a:ext cx="744913" cy="8328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26900934-6E4F-4775-B3AB-3981FD625B09}"/>
              </a:ext>
            </a:extLst>
          </p:cNvPr>
          <p:cNvSpPr/>
          <p:nvPr/>
        </p:nvSpPr>
        <p:spPr>
          <a:xfrm>
            <a:off x="10593051" y="7667542"/>
            <a:ext cx="1352203" cy="5843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Req_ID</a:t>
            </a:r>
            <a:endParaRPr lang="en-US" u="sng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23BAC45-A847-47E1-B9D0-43A9754A07A0}"/>
              </a:ext>
            </a:extLst>
          </p:cNvPr>
          <p:cNvSpPr/>
          <p:nvPr/>
        </p:nvSpPr>
        <p:spPr>
          <a:xfrm>
            <a:off x="6862618" y="6161491"/>
            <a:ext cx="1609041" cy="5843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Req_Date</a:t>
            </a:r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B8222C3-FFEA-4ED5-87AF-A25D778BF060}"/>
              </a:ext>
            </a:extLst>
          </p:cNvPr>
          <p:cNvSpPr/>
          <p:nvPr/>
        </p:nvSpPr>
        <p:spPr>
          <a:xfrm>
            <a:off x="9634526" y="7877389"/>
            <a:ext cx="921880" cy="5843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SuID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2DC2AA5-D5B9-4BB1-8926-D43B13C2484E}"/>
              </a:ext>
            </a:extLst>
          </p:cNvPr>
          <p:cNvSpPr/>
          <p:nvPr/>
        </p:nvSpPr>
        <p:spPr>
          <a:xfrm>
            <a:off x="7613691" y="7844000"/>
            <a:ext cx="1940974" cy="5843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Buyer_Name</a:t>
            </a:r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F3DCA7C-DD22-48B1-921E-D6A61934CB51}"/>
              </a:ext>
            </a:extLst>
          </p:cNvPr>
          <p:cNvSpPr/>
          <p:nvPr/>
        </p:nvSpPr>
        <p:spPr>
          <a:xfrm>
            <a:off x="6757699" y="7305247"/>
            <a:ext cx="1352203" cy="584353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4A57578-B58B-4A42-B215-97F4C26F1219}"/>
              </a:ext>
            </a:extLst>
          </p:cNvPr>
          <p:cNvSpPr/>
          <p:nvPr/>
        </p:nvSpPr>
        <p:spPr>
          <a:xfrm rot="2679233">
            <a:off x="10666403" y="6394746"/>
            <a:ext cx="574586" cy="56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58A0DED-84A2-4D29-8F07-7A1CDF28E64A}"/>
              </a:ext>
            </a:extLst>
          </p:cNvPr>
          <p:cNvCxnSpPr>
            <a:cxnSpLocks/>
          </p:cNvCxnSpPr>
          <p:nvPr/>
        </p:nvCxnSpPr>
        <p:spPr>
          <a:xfrm flipV="1">
            <a:off x="11388178" y="6544015"/>
            <a:ext cx="656413" cy="127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C569A5D-173D-46D1-ABF3-A1AD01483A95}"/>
              </a:ext>
            </a:extLst>
          </p:cNvPr>
          <p:cNvCxnSpPr>
            <a:cxnSpLocks/>
          </p:cNvCxnSpPr>
          <p:nvPr/>
        </p:nvCxnSpPr>
        <p:spPr>
          <a:xfrm flipV="1">
            <a:off x="9683174" y="6685317"/>
            <a:ext cx="868237" cy="21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B8F6AAA-C3E3-4F24-AE21-D5169A602CCA}"/>
              </a:ext>
            </a:extLst>
          </p:cNvPr>
          <p:cNvCxnSpPr>
            <a:cxnSpLocks/>
          </p:cNvCxnSpPr>
          <p:nvPr/>
        </p:nvCxnSpPr>
        <p:spPr>
          <a:xfrm>
            <a:off x="9333187" y="7469352"/>
            <a:ext cx="590649" cy="43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371CE8-8A97-4014-B727-7913C5E51EC9}"/>
              </a:ext>
            </a:extLst>
          </p:cNvPr>
          <p:cNvCxnSpPr>
            <a:cxnSpLocks/>
          </p:cNvCxnSpPr>
          <p:nvPr/>
        </p:nvCxnSpPr>
        <p:spPr>
          <a:xfrm>
            <a:off x="9771118" y="7355454"/>
            <a:ext cx="1130423" cy="331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8ED565-C565-43F2-81B8-68946D2C24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340062" y="7469352"/>
            <a:ext cx="694592" cy="40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7FE2C1B-1E2C-4BF0-A3A4-5E8535BD00EE}"/>
              </a:ext>
            </a:extLst>
          </p:cNvPr>
          <p:cNvCxnSpPr>
            <a:cxnSpLocks/>
          </p:cNvCxnSpPr>
          <p:nvPr/>
        </p:nvCxnSpPr>
        <p:spPr>
          <a:xfrm flipV="1">
            <a:off x="7414972" y="7076868"/>
            <a:ext cx="868237" cy="21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86D198-F752-4E34-8BD8-B8A1A04062A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51488" y="6717437"/>
            <a:ext cx="883166" cy="22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D5F89DF-AEBA-427A-B1BD-79074C020A0D}"/>
              </a:ext>
            </a:extLst>
          </p:cNvPr>
          <p:cNvCxnSpPr>
            <a:cxnSpLocks/>
          </p:cNvCxnSpPr>
          <p:nvPr/>
        </p:nvCxnSpPr>
        <p:spPr>
          <a:xfrm flipH="1" flipV="1">
            <a:off x="8697218" y="5704707"/>
            <a:ext cx="617195" cy="1228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19C8713-5B43-42D1-AD13-ED473981525E}"/>
              </a:ext>
            </a:extLst>
          </p:cNvPr>
          <p:cNvSpPr/>
          <p:nvPr/>
        </p:nvSpPr>
        <p:spPr>
          <a:xfrm>
            <a:off x="10284900" y="3005035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62D765-FA85-44B9-86B0-2838399BD8F8}"/>
              </a:ext>
            </a:extLst>
          </p:cNvPr>
          <p:cNvSpPr/>
          <p:nvPr/>
        </p:nvSpPr>
        <p:spPr>
          <a:xfrm>
            <a:off x="11752254" y="1670156"/>
            <a:ext cx="196768" cy="282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0CFD4C-596C-4C8B-8112-02223B4E7DF6}"/>
              </a:ext>
            </a:extLst>
          </p:cNvPr>
          <p:cNvSpPr/>
          <p:nvPr/>
        </p:nvSpPr>
        <p:spPr>
          <a:xfrm>
            <a:off x="3306460" y="3047893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9502AA-ABF6-45F9-AF67-514CED0868DA}"/>
              </a:ext>
            </a:extLst>
          </p:cNvPr>
          <p:cNvSpPr/>
          <p:nvPr/>
        </p:nvSpPr>
        <p:spPr>
          <a:xfrm>
            <a:off x="2693316" y="1985730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507C6F3-7732-4017-B46A-DBB9B0412E5F}"/>
              </a:ext>
            </a:extLst>
          </p:cNvPr>
          <p:cNvSpPr/>
          <p:nvPr/>
        </p:nvSpPr>
        <p:spPr>
          <a:xfrm>
            <a:off x="8084197" y="2761290"/>
            <a:ext cx="154400" cy="26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A443154-3A39-4C52-95AA-5A50837B8840}"/>
              </a:ext>
            </a:extLst>
          </p:cNvPr>
          <p:cNvSpPr/>
          <p:nvPr/>
        </p:nvSpPr>
        <p:spPr>
          <a:xfrm>
            <a:off x="5082740" y="2574619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AD76ACD-ACB0-4840-885B-4BB0A1E54DF8}"/>
              </a:ext>
            </a:extLst>
          </p:cNvPr>
          <p:cNvSpPr/>
          <p:nvPr/>
        </p:nvSpPr>
        <p:spPr>
          <a:xfrm>
            <a:off x="5435026" y="1309678"/>
            <a:ext cx="911433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CBA222D-249C-4AF0-B906-557B2CEDB22E}"/>
              </a:ext>
            </a:extLst>
          </p:cNvPr>
          <p:cNvCxnSpPr>
            <a:cxnSpLocks/>
          </p:cNvCxnSpPr>
          <p:nvPr/>
        </p:nvCxnSpPr>
        <p:spPr>
          <a:xfrm flipH="1" flipV="1">
            <a:off x="5974876" y="1677797"/>
            <a:ext cx="38040" cy="531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4BAB91E-631A-4E7D-894D-8F709EE8AC6C}"/>
              </a:ext>
            </a:extLst>
          </p:cNvPr>
          <p:cNvCxnSpPr>
            <a:cxnSpLocks/>
          </p:cNvCxnSpPr>
          <p:nvPr/>
        </p:nvCxnSpPr>
        <p:spPr>
          <a:xfrm flipV="1">
            <a:off x="6174399" y="1552899"/>
            <a:ext cx="422889" cy="75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382BF261-28D5-48AE-B359-2E4B62FD5A74}"/>
              </a:ext>
            </a:extLst>
          </p:cNvPr>
          <p:cNvSpPr/>
          <p:nvPr/>
        </p:nvSpPr>
        <p:spPr>
          <a:xfrm>
            <a:off x="6377812" y="1201953"/>
            <a:ext cx="911433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Qty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E3FE61E-4B5E-438E-933B-754A290CDE31}"/>
              </a:ext>
            </a:extLst>
          </p:cNvPr>
          <p:cNvSpPr/>
          <p:nvPr/>
        </p:nvSpPr>
        <p:spPr>
          <a:xfrm>
            <a:off x="10274470" y="6435513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C6F8772-5AD5-415D-8507-D429702A694C}"/>
              </a:ext>
            </a:extLst>
          </p:cNvPr>
          <p:cNvSpPr/>
          <p:nvPr/>
        </p:nvSpPr>
        <p:spPr>
          <a:xfrm>
            <a:off x="11529199" y="6208538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5EA796D-763F-4123-8F5C-AF9E3DDD63DD}"/>
              </a:ext>
            </a:extLst>
          </p:cNvPr>
          <p:cNvSpPr/>
          <p:nvPr/>
        </p:nvSpPr>
        <p:spPr>
          <a:xfrm>
            <a:off x="8476675" y="3830606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50FB5A0-D154-456E-B573-F2391566110B}"/>
              </a:ext>
            </a:extLst>
          </p:cNvPr>
          <p:cNvSpPr/>
          <p:nvPr/>
        </p:nvSpPr>
        <p:spPr>
          <a:xfrm>
            <a:off x="8892178" y="6498387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A24DA85-9866-4E07-8307-188BCC36336A}"/>
              </a:ext>
            </a:extLst>
          </p:cNvPr>
          <p:cNvSpPr/>
          <p:nvPr/>
        </p:nvSpPr>
        <p:spPr>
          <a:xfrm>
            <a:off x="10083852" y="3502052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FAE8172-8B1A-45A0-9F06-D8336414F718}"/>
              </a:ext>
            </a:extLst>
          </p:cNvPr>
          <p:cNvSpPr/>
          <p:nvPr/>
        </p:nvSpPr>
        <p:spPr>
          <a:xfrm>
            <a:off x="11433987" y="3806915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5DFF40E-A5FA-43A8-9F37-3D4D180E6463}"/>
              </a:ext>
            </a:extLst>
          </p:cNvPr>
          <p:cNvSpPr/>
          <p:nvPr/>
        </p:nvSpPr>
        <p:spPr>
          <a:xfrm>
            <a:off x="9188409" y="2552620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183256-6BE0-4424-86B3-2F5CBCB3E7CD}"/>
              </a:ext>
            </a:extLst>
          </p:cNvPr>
          <p:cNvSpPr/>
          <p:nvPr/>
        </p:nvSpPr>
        <p:spPr>
          <a:xfrm>
            <a:off x="8672881" y="1182553"/>
            <a:ext cx="270463" cy="29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B28B0B3-9D20-4D94-A403-B4A49F661086}"/>
              </a:ext>
            </a:extLst>
          </p:cNvPr>
          <p:cNvSpPr/>
          <p:nvPr/>
        </p:nvSpPr>
        <p:spPr>
          <a:xfrm>
            <a:off x="5632160" y="4403617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1DC22B7-4B93-49B7-A5C3-D4A80B7DF867}"/>
              </a:ext>
            </a:extLst>
          </p:cNvPr>
          <p:cNvSpPr/>
          <p:nvPr/>
        </p:nvSpPr>
        <p:spPr>
          <a:xfrm>
            <a:off x="8045631" y="3356989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84896C7-4D92-4095-9946-A0D8EBA17495}"/>
              </a:ext>
            </a:extLst>
          </p:cNvPr>
          <p:cNvSpPr/>
          <p:nvPr/>
        </p:nvSpPr>
        <p:spPr>
          <a:xfrm>
            <a:off x="1822158" y="2173797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049C2C8-618F-4974-97B2-94161FA3199F}"/>
              </a:ext>
            </a:extLst>
          </p:cNvPr>
          <p:cNvSpPr/>
          <p:nvPr/>
        </p:nvSpPr>
        <p:spPr>
          <a:xfrm>
            <a:off x="2525557" y="5067969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351013-8FCB-4FA3-88EC-97AC7488B37E}"/>
              </a:ext>
            </a:extLst>
          </p:cNvPr>
          <p:cNvSpPr/>
          <p:nvPr/>
        </p:nvSpPr>
        <p:spPr>
          <a:xfrm>
            <a:off x="1703699" y="3986052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175CE65-4690-483F-9D1A-D425030D4E00}"/>
              </a:ext>
            </a:extLst>
          </p:cNvPr>
          <p:cNvSpPr/>
          <p:nvPr/>
        </p:nvSpPr>
        <p:spPr>
          <a:xfrm>
            <a:off x="2906672" y="6674142"/>
            <a:ext cx="194306" cy="30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492AF50-6CE4-4533-9EF4-3967327F52B7}"/>
              </a:ext>
            </a:extLst>
          </p:cNvPr>
          <p:cNvSpPr/>
          <p:nvPr/>
        </p:nvSpPr>
        <p:spPr>
          <a:xfrm>
            <a:off x="7372467" y="4812976"/>
            <a:ext cx="911433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DB441A1-8DB0-4EDD-9541-8D59AB3D8C1A}"/>
              </a:ext>
            </a:extLst>
          </p:cNvPr>
          <p:cNvSpPr/>
          <p:nvPr/>
        </p:nvSpPr>
        <p:spPr>
          <a:xfrm>
            <a:off x="7409234" y="5413949"/>
            <a:ext cx="911433" cy="37627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Qty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6295B3A-4870-434D-8539-1A6BE8707394}"/>
              </a:ext>
            </a:extLst>
          </p:cNvPr>
          <p:cNvCxnSpPr>
            <a:cxnSpLocks/>
          </p:cNvCxnSpPr>
          <p:nvPr/>
        </p:nvCxnSpPr>
        <p:spPr>
          <a:xfrm>
            <a:off x="8023012" y="4880337"/>
            <a:ext cx="538803" cy="48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B9CC52-1DE4-42B3-A34A-DD210142B347}"/>
              </a:ext>
            </a:extLst>
          </p:cNvPr>
          <p:cNvCxnSpPr>
            <a:cxnSpLocks/>
          </p:cNvCxnSpPr>
          <p:nvPr/>
        </p:nvCxnSpPr>
        <p:spPr>
          <a:xfrm flipV="1">
            <a:off x="8082224" y="5602087"/>
            <a:ext cx="564379" cy="114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56E0C7-4C43-438A-9332-6D9E818A66AD}"/>
              </a:ext>
            </a:extLst>
          </p:cNvPr>
          <p:cNvSpPr/>
          <p:nvPr/>
        </p:nvSpPr>
        <p:spPr>
          <a:xfrm>
            <a:off x="4896608" y="2338718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Permation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0602FB-42C1-4E75-B66B-99103AF7905B}"/>
              </a:ext>
            </a:extLst>
          </p:cNvPr>
          <p:cNvSpPr/>
          <p:nvPr/>
        </p:nvSpPr>
        <p:spPr>
          <a:xfrm>
            <a:off x="4656902" y="3655127"/>
            <a:ext cx="1028778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PerID</a:t>
            </a:r>
            <a:endParaRPr lang="en-US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904F89-383A-4350-A427-BDD9B59D339A}"/>
              </a:ext>
            </a:extLst>
          </p:cNvPr>
          <p:cNvCxnSpPr>
            <a:cxnSpLocks/>
          </p:cNvCxnSpPr>
          <p:nvPr/>
        </p:nvCxnSpPr>
        <p:spPr>
          <a:xfrm flipV="1">
            <a:off x="3838191" y="2838363"/>
            <a:ext cx="1251618" cy="431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B6B771A-D306-4769-AD11-F73F4C7EEEEE}"/>
              </a:ext>
            </a:extLst>
          </p:cNvPr>
          <p:cNvSpPr/>
          <p:nvPr/>
        </p:nvSpPr>
        <p:spPr>
          <a:xfrm>
            <a:off x="2567408" y="3211646"/>
            <a:ext cx="1721536" cy="4874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PerName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8CA44-F268-4F40-9AF3-62B990480C0C}"/>
              </a:ext>
            </a:extLst>
          </p:cNvPr>
          <p:cNvCxnSpPr>
            <a:cxnSpLocks/>
          </p:cNvCxnSpPr>
          <p:nvPr/>
        </p:nvCxnSpPr>
        <p:spPr>
          <a:xfrm flipV="1">
            <a:off x="5268837" y="2866257"/>
            <a:ext cx="744913" cy="83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AAF31-4309-453A-8BF9-650EF4EA700E}"/>
              </a:ext>
            </a:extLst>
          </p:cNvPr>
          <p:cNvSpPr/>
          <p:nvPr/>
        </p:nvSpPr>
        <p:spPr>
          <a:xfrm>
            <a:off x="1486943" y="1249172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User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F10465-E6A8-4F6D-B901-E374A4A5FA1B}"/>
              </a:ext>
            </a:extLst>
          </p:cNvPr>
          <p:cNvSpPr/>
          <p:nvPr/>
        </p:nvSpPr>
        <p:spPr>
          <a:xfrm>
            <a:off x="317802" y="2250432"/>
            <a:ext cx="1721536" cy="4874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UserName</a:t>
            </a:r>
            <a:endParaRPr lang="en-US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0FC130-56D4-40FA-A8F6-B10B8B3ACDC9}"/>
              </a:ext>
            </a:extLst>
          </p:cNvPr>
          <p:cNvCxnSpPr>
            <a:cxnSpLocks/>
          </p:cNvCxnSpPr>
          <p:nvPr/>
        </p:nvCxnSpPr>
        <p:spPr>
          <a:xfrm flipV="1">
            <a:off x="861134" y="1802441"/>
            <a:ext cx="1251618" cy="431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BB5DA20-C3D4-4140-A2FD-D59A2AD0826C}"/>
              </a:ext>
            </a:extLst>
          </p:cNvPr>
          <p:cNvSpPr/>
          <p:nvPr/>
        </p:nvSpPr>
        <p:spPr>
          <a:xfrm>
            <a:off x="2435479" y="1965210"/>
            <a:ext cx="1721536" cy="4874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5FE26F-1976-496F-B2AC-5299F812F13D}"/>
              </a:ext>
            </a:extLst>
          </p:cNvPr>
          <p:cNvCxnSpPr>
            <a:cxnSpLocks/>
          </p:cNvCxnSpPr>
          <p:nvPr/>
        </p:nvCxnSpPr>
        <p:spPr>
          <a:xfrm flipH="1" flipV="1">
            <a:off x="2665147" y="1828171"/>
            <a:ext cx="910566" cy="19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3250A9E-4EAA-4EEE-9830-93821B5887CC}"/>
              </a:ext>
            </a:extLst>
          </p:cNvPr>
          <p:cNvSpPr/>
          <p:nvPr/>
        </p:nvSpPr>
        <p:spPr>
          <a:xfrm>
            <a:off x="1406701" y="356304"/>
            <a:ext cx="1028778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PerID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9ED5B-97E8-4F4C-9C99-0D1D8C5FBF83}"/>
              </a:ext>
            </a:extLst>
          </p:cNvPr>
          <p:cNvCxnSpPr>
            <a:cxnSpLocks/>
          </p:cNvCxnSpPr>
          <p:nvPr/>
        </p:nvCxnSpPr>
        <p:spPr>
          <a:xfrm flipH="1" flipV="1">
            <a:off x="1921090" y="835022"/>
            <a:ext cx="118248" cy="414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2CD719-564C-4B22-8C6C-6F656C8F868F}"/>
              </a:ext>
            </a:extLst>
          </p:cNvPr>
          <p:cNvSpPr/>
          <p:nvPr/>
        </p:nvSpPr>
        <p:spPr>
          <a:xfrm>
            <a:off x="1178225" y="5366973"/>
            <a:ext cx="1389183" cy="527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Controls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DF5992-CD5F-4CB6-9DD1-1B503474F52D}"/>
              </a:ext>
            </a:extLst>
          </p:cNvPr>
          <p:cNvSpPr/>
          <p:nvPr/>
        </p:nvSpPr>
        <p:spPr>
          <a:xfrm>
            <a:off x="3137502" y="5630742"/>
            <a:ext cx="1759106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F4DD88-2F5D-4A3F-98B2-2292B5AC53D1}"/>
              </a:ext>
            </a:extLst>
          </p:cNvPr>
          <p:cNvSpPr/>
          <p:nvPr/>
        </p:nvSpPr>
        <p:spPr>
          <a:xfrm>
            <a:off x="3277462" y="4961076"/>
            <a:ext cx="1759106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6082C5-D849-4219-9FD4-48BAD40BD94D}"/>
              </a:ext>
            </a:extLst>
          </p:cNvPr>
          <p:cNvSpPr/>
          <p:nvPr/>
        </p:nvSpPr>
        <p:spPr>
          <a:xfrm>
            <a:off x="808302" y="4450704"/>
            <a:ext cx="1759106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Prossing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4188FC-17FA-4516-A99B-CE42BDE48EC4}"/>
              </a:ext>
            </a:extLst>
          </p:cNvPr>
          <p:cNvSpPr/>
          <p:nvPr/>
        </p:nvSpPr>
        <p:spPr>
          <a:xfrm>
            <a:off x="758324" y="6268291"/>
            <a:ext cx="1759106" cy="4757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DateEnter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9545" y="17576"/>
            <a:ext cx="5641730" cy="4747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Relationships Diagram For Database Pharmacy</a:t>
            </a:r>
          </a:p>
        </p:txBody>
      </p:sp>
    </p:spTree>
    <p:extLst>
      <p:ext uri="{BB962C8B-B14F-4D97-AF65-F5344CB8AC3E}">
        <p14:creationId xmlns:p14="http://schemas.microsoft.com/office/powerpoint/2010/main" val="2067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613</TotalTime>
  <Words>123</Words>
  <Application>Microsoft Office PowerPoint</Application>
  <PresentationFormat>Custom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Abdelaziz Mohamed</dc:creator>
  <cp:lastModifiedBy>Abdelaziz Mohamed</cp:lastModifiedBy>
  <cp:revision>359</cp:revision>
  <dcterms:created xsi:type="dcterms:W3CDTF">2018-03-20T15:05:53Z</dcterms:created>
  <dcterms:modified xsi:type="dcterms:W3CDTF">2018-03-22T08:41:10Z</dcterms:modified>
</cp:coreProperties>
</file>