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7D4C-11AB-4543-950B-6C1107278827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3679-D228-45E0-A5CB-023F2C172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3679-D228-45E0-A5CB-023F2C1728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4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3679-D228-45E0-A5CB-023F2C1728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7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3679-D228-45E0-A5CB-023F2C1728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7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3679-D228-45E0-A5CB-023F2C1728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5213-A1BD-4C6A-8F66-B50458A34B75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E22-1806-477B-96D7-008288290C5F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8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433F-0573-4F90-8C78-7E4329932C7A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F81F-DE87-4822-A9FE-FA7F485E7E34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FD9-BC7F-4CC9-AFA3-7CE4B073AF89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9F55-9FAE-447A-AC5E-A8E31D477719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2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EC6D-1848-465F-BB1A-9649C7AF8C73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7C5-81E2-4081-A28A-241C03695838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69E3-E9CB-4D13-B9BB-EDF44B56664B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9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09F7D9-33EA-40B4-AC58-370A1DA392E4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5F40-76A3-46DD-BF3F-6761D960BF6A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0A5E3-4822-415E-8C95-9172FD9B69B6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Разработка мобильного приложения «Абитуриент» ТУСУР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Смирнов П.О.</a:t>
            </a:r>
          </a:p>
          <a:p>
            <a:pPr algn="r"/>
            <a:r>
              <a:rPr lang="ru-RU" dirty="0" smtClean="0"/>
              <a:t>Компания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ООО «</a:t>
            </a:r>
            <a:r>
              <a:rPr lang="ru-RU" dirty="0" err="1" smtClean="0"/>
              <a:t>Паравеб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6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Тестирование и отладка приложения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Было произведено тестирование приложения как на симуляторах , так и на реальных устройствах</a:t>
            </a:r>
            <a:r>
              <a:rPr lang="en-US" sz="2800" dirty="0" smtClean="0"/>
              <a:t>.</a:t>
            </a:r>
          </a:p>
          <a:p>
            <a:pPr algn="just"/>
            <a:endParaRPr lang="ru-RU" sz="2800" dirty="0" smtClean="0"/>
          </a:p>
          <a:p>
            <a:r>
              <a:rPr lang="ru-RU" sz="2800" dirty="0" smtClean="0"/>
              <a:t>Цель тестирования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Проверить аппаратную платформу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Проверить программную платформу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Выявление недоработок и сбоев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Результаты разработки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917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В результате выполнения производственной практики было получено кросс-платформенное мобильное-приложение, под управлением </a:t>
            </a:r>
            <a:r>
              <a:rPr lang="en-US" sz="2800" dirty="0"/>
              <a:t>IOS </a:t>
            </a:r>
            <a:r>
              <a:rPr lang="ru-RU" sz="2800" dirty="0"/>
              <a:t>и </a:t>
            </a:r>
            <a:r>
              <a:rPr lang="en-US" sz="2800" dirty="0" smtClean="0"/>
              <a:t>Android</a:t>
            </a:r>
            <a:r>
              <a:rPr lang="ru-RU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Реализована система навигации внутри приложения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Реализована система аутентификации пользователя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Написан </a:t>
            </a:r>
            <a:r>
              <a:rPr lang="en-US" sz="2800" dirty="0"/>
              <a:t>web </a:t>
            </a:r>
            <a:r>
              <a:rPr lang="ru-RU" sz="2800" dirty="0" smtClean="0"/>
              <a:t>сервис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Доступ в личный кабинет пользователя и панель администрирования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Просмотр информации университета</a:t>
            </a:r>
          </a:p>
          <a:p>
            <a:pPr algn="just"/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24" y="268493"/>
            <a:ext cx="2771568" cy="573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23" y="268493"/>
            <a:ext cx="2798072" cy="574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2700994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4202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053548"/>
            <a:ext cx="8596668" cy="6758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Место прохождения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5826" y="1881808"/>
            <a:ext cx="9330644" cy="41993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Компания ведет работу с веб- и мобильной разработкой с 2000-х годов. На сегодняшний день накопленный опыт позволяет компании создавать решения различной сложности, в том числе высоко нагруженные сайты с десятками тысяч уникальных пользователей, будь то корпоративный порталы, интернет-магазины, сайты для бизнеса или же мобильные приложения.</a:t>
            </a:r>
          </a:p>
          <a:p>
            <a:pPr marL="0" indent="0"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Руководитель практики </a:t>
            </a:r>
            <a:r>
              <a:rPr lang="en-US" sz="2800" dirty="0" smtClean="0"/>
              <a:t>: </a:t>
            </a:r>
            <a:r>
              <a:rPr lang="ru-RU" sz="2800" dirty="0" err="1" smtClean="0"/>
              <a:t>Ахтямов</a:t>
            </a:r>
            <a:r>
              <a:rPr lang="ru-RU" sz="2800" dirty="0" smtClean="0"/>
              <a:t> Эмиль </a:t>
            </a:r>
            <a:r>
              <a:rPr lang="ru-RU" sz="2800" dirty="0" err="1" smtClean="0"/>
              <a:t>Камильевич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Цели и задачи практики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81809"/>
            <a:ext cx="9895398" cy="415955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300" dirty="0"/>
              <a:t>Цель производственной практики – разработка кросс –платформенного мобильного приложения для университета “ТУСУР</a:t>
            </a:r>
            <a:r>
              <a:rPr lang="ru-RU" sz="3300" dirty="0" smtClean="0"/>
              <a:t>”.</a:t>
            </a:r>
          </a:p>
          <a:p>
            <a:pPr marL="0" indent="0">
              <a:buNone/>
            </a:pPr>
            <a:endParaRPr lang="ru-RU" sz="3300" dirty="0" smtClean="0"/>
          </a:p>
          <a:p>
            <a:pPr marL="0" indent="0">
              <a:buNone/>
            </a:pPr>
            <a:r>
              <a:rPr lang="ru-RU" sz="3300" dirty="0" smtClean="0"/>
              <a:t>Задачи </a:t>
            </a:r>
            <a:r>
              <a:rPr lang="ru-RU" sz="3300" dirty="0"/>
              <a:t>производственной практики</a:t>
            </a:r>
            <a:r>
              <a:rPr lang="en-US" sz="3300" dirty="0"/>
              <a:t>:</a:t>
            </a:r>
            <a:endParaRPr lang="ru-RU" sz="33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300" dirty="0" smtClean="0"/>
              <a:t> Разработка </a:t>
            </a:r>
            <a:r>
              <a:rPr lang="ru-RU" sz="3300" dirty="0"/>
              <a:t>интерфейса мобильного приложения.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300" dirty="0" smtClean="0"/>
              <a:t> Проектирование </a:t>
            </a:r>
            <a:r>
              <a:rPr lang="ru-RU" sz="3300" dirty="0"/>
              <a:t>и разработка базы данных.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300" dirty="0" smtClean="0"/>
              <a:t> Разработка </a:t>
            </a:r>
            <a:r>
              <a:rPr lang="ru-RU" sz="3300" dirty="0"/>
              <a:t>серверной части мобильного приложения.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300" dirty="0" smtClean="0"/>
              <a:t> Тестирование </a:t>
            </a:r>
            <a:r>
              <a:rPr lang="ru-RU" sz="3300" dirty="0"/>
              <a:t>и отладка мобильного приложения</a:t>
            </a:r>
            <a:r>
              <a:rPr lang="ru-RU" sz="3300" dirty="0" smtClean="0"/>
              <a:t>.</a:t>
            </a:r>
            <a:endParaRPr lang="ru-RU" sz="33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300" dirty="0" smtClean="0"/>
              <a:t> Развертывание </a:t>
            </a:r>
            <a:r>
              <a:rPr lang="ru-RU" sz="3300" dirty="0"/>
              <a:t>мобильного приложения.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Требования к мобильному приложению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55305"/>
            <a:ext cx="10058399" cy="41860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Мобильное приложение должно предоставлять пользователю</a:t>
            </a:r>
            <a:r>
              <a:rPr lang="en-US" sz="2800" dirty="0" smtClean="0"/>
              <a:t> </a:t>
            </a:r>
            <a:r>
              <a:rPr lang="ru-RU" sz="2800" dirty="0" smtClean="0"/>
              <a:t>такие возможности как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Отслеживать конкурсную ситуацию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Проходить тестирование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Хранить данные пользователя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Просматривать новости университета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Информировать о грядущих мероприятиях университета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Хорошая структурированность кода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/>
              <a:t> Эффективность</a:t>
            </a:r>
            <a:r>
              <a:rPr lang="en-US" sz="2800" dirty="0" smtClean="0"/>
              <a:t>;</a:t>
            </a:r>
            <a:endParaRPr lang="ru-RU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/>
              <a:t> Гибкость</a:t>
            </a:r>
            <a:r>
              <a:rPr lang="ru-RU" sz="2800" dirty="0"/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/>
              <a:t> Расширяемость</a:t>
            </a:r>
            <a:r>
              <a:rPr lang="en-US" sz="2800" dirty="0"/>
              <a:t>;</a:t>
            </a:r>
            <a:endParaRPr lang="ru-RU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/>
              <a:t> Тестируемость</a:t>
            </a:r>
            <a:r>
              <a:rPr lang="ru-RU" sz="2800" dirty="0"/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Рисунок 4" descr="ARC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8" y="2270879"/>
            <a:ext cx="6698974" cy="402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0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026" y="1845734"/>
            <a:ext cx="10996654" cy="4023360"/>
          </a:xfrm>
        </p:spPr>
        <p:txBody>
          <a:bodyPr/>
          <a:lstStyle/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sz="2400" dirty="0" smtClean="0"/>
              <a:t>Факторы выбора СУБД </a:t>
            </a:r>
            <a:r>
              <a:rPr lang="en-US" sz="2400" dirty="0" smtClean="0"/>
              <a:t>MySQL</a:t>
            </a:r>
            <a:r>
              <a:rPr lang="en-US" sz="2400" dirty="0"/>
              <a:t>:</a:t>
            </a:r>
            <a:endParaRPr lang="ru-RU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 smtClean="0"/>
              <a:t> Имеется </a:t>
            </a:r>
            <a:r>
              <a:rPr lang="ru-RU" sz="2400" dirty="0"/>
              <a:t>опыт </a:t>
            </a:r>
            <a:r>
              <a:rPr lang="ru-RU" sz="2400" dirty="0" smtClean="0"/>
              <a:t>работы;</a:t>
            </a:r>
            <a:endParaRPr lang="ru-RU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 smtClean="0"/>
              <a:t> Быстродействие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 smtClean="0"/>
              <a:t> Простота </a:t>
            </a:r>
            <a:r>
              <a:rPr lang="ru-RU" sz="2400" dirty="0"/>
              <a:t>использования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 smtClean="0"/>
              <a:t> Большое </a:t>
            </a:r>
            <a:r>
              <a:rPr lang="ru-RU" sz="2400" dirty="0"/>
              <a:t>сообщество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 smtClean="0"/>
              <a:t> Удобная </a:t>
            </a:r>
            <a:r>
              <a:rPr lang="ru-RU" sz="2400" dirty="0"/>
              <a:t>переносимость</a:t>
            </a:r>
            <a:r>
              <a:rPr lang="en-US" sz="2400" dirty="0" smtClean="0"/>
              <a:t>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39" y="1836635"/>
            <a:ext cx="7991061" cy="4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8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2696" y="1845734"/>
            <a:ext cx="9962984" cy="4023360"/>
          </a:xfrm>
        </p:spPr>
        <p:txBody>
          <a:bodyPr/>
          <a:lstStyle/>
          <a:p>
            <a:pPr marL="0" lvl="0" indent="0" algn="just">
              <a:buNone/>
            </a:pPr>
            <a:r>
              <a:rPr lang="ru-RU" sz="2400" dirty="0" smtClean="0"/>
              <a:t>Для разработки мобильного приложения была выбрана экосистема </a:t>
            </a:r>
            <a:r>
              <a:rPr lang="en-US" sz="2400" dirty="0" err="1" smtClean="0"/>
              <a:t>Xamarin</a:t>
            </a:r>
            <a:r>
              <a:rPr lang="en-US" sz="2400" dirty="0"/>
              <a:t>.</a:t>
            </a:r>
          </a:p>
          <a:p>
            <a:pPr marL="0" lvl="0" indent="0">
              <a:buNone/>
            </a:pPr>
            <a:r>
              <a:rPr lang="ru-RU" sz="2400" dirty="0" smtClean="0"/>
              <a:t>Возможности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Поддержка кросс</a:t>
            </a:r>
            <a:r>
              <a:rPr lang="en-US" sz="2400" dirty="0" smtClean="0"/>
              <a:t> - </a:t>
            </a:r>
            <a:r>
              <a:rPr lang="ru-RU" sz="2400" dirty="0" smtClean="0"/>
              <a:t>платформенных </a:t>
            </a:r>
            <a:r>
              <a:rPr lang="ru-RU" sz="2400" dirty="0"/>
              <a:t>мобильных приложений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Полная </a:t>
            </a:r>
            <a:r>
              <a:rPr lang="ru-RU" sz="2400" dirty="0"/>
              <a:t>привязка для базовых пакетов </a:t>
            </a:r>
            <a:r>
              <a:rPr lang="en-US" sz="2400" dirty="0"/>
              <a:t>SDK</a:t>
            </a:r>
            <a:r>
              <a:rPr lang="ru-RU" sz="2400" dirty="0"/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Взаимодействие </a:t>
            </a:r>
            <a:r>
              <a:rPr lang="ru-RU" sz="2400" dirty="0" err="1"/>
              <a:t>Objective</a:t>
            </a:r>
            <a:r>
              <a:rPr lang="ru-RU" sz="2400" dirty="0"/>
              <a:t>-C, </a:t>
            </a:r>
            <a:r>
              <a:rPr lang="ru-RU" sz="2400" dirty="0" err="1"/>
              <a:t>Java</a:t>
            </a:r>
            <a:r>
              <a:rPr lang="ru-RU" sz="2400" dirty="0"/>
              <a:t>, C и C++;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Современные </a:t>
            </a:r>
            <a:r>
              <a:rPr lang="ru-RU" sz="2400" dirty="0"/>
              <a:t>конструкции языка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Современная </a:t>
            </a:r>
            <a:r>
              <a:rPr lang="ru-RU" sz="2400" dirty="0"/>
              <a:t>интегрированная среда разработки</a:t>
            </a:r>
            <a:r>
              <a:rPr lang="en-US" sz="2400" dirty="0"/>
              <a:t>;</a:t>
            </a:r>
            <a:endParaRPr lang="ru-RU" sz="2400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 descr="Snimok_ekrana_2018-08-29_v_16_24_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55" y="0"/>
            <a:ext cx="10000628" cy="629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3661265" y="2429121"/>
            <a:ext cx="175539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Рисунок 6" descr="Snimok_ekrana_2018-08-29_v_16_36_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25" y="559557"/>
            <a:ext cx="3094006" cy="56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 flipV="1">
            <a:off x="-3661265" y="6724658"/>
            <a:ext cx="175539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 descr="Snimok_ekrana_2018-08-29_v_16_27_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63" y="559557"/>
            <a:ext cx="2812528" cy="56774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Разработка клиентского приложения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24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369</Words>
  <Application>Microsoft Office PowerPoint</Application>
  <PresentationFormat>Широкоэкранный</PresentationFormat>
  <Paragraphs>78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Ретро</vt:lpstr>
      <vt:lpstr>Разработка мобильного приложения «Абитуриент» ТУСУР</vt:lpstr>
      <vt:lpstr>    Место прохождения практики</vt:lpstr>
      <vt:lpstr>Цели и задачи практики</vt:lpstr>
      <vt:lpstr>Требования к мобильному приложению</vt:lpstr>
      <vt:lpstr>Проектирование приложения</vt:lpstr>
      <vt:lpstr>Проектирование базы данных</vt:lpstr>
      <vt:lpstr>Программная реализация </vt:lpstr>
      <vt:lpstr>Презентация PowerPoint</vt:lpstr>
      <vt:lpstr>Презентация PowerPoint</vt:lpstr>
      <vt:lpstr>Тестирование и отладка приложения</vt:lpstr>
      <vt:lpstr>Результаты разработки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«Абитуриент» ТУСУР</dc:title>
  <dc:creator>Смирнов Павел</dc:creator>
  <cp:lastModifiedBy>Смирнов Павел</cp:lastModifiedBy>
  <cp:revision>14</cp:revision>
  <dcterms:created xsi:type="dcterms:W3CDTF">2018-09-09T18:31:11Z</dcterms:created>
  <dcterms:modified xsi:type="dcterms:W3CDTF">2018-09-09T21:41:58Z</dcterms:modified>
</cp:coreProperties>
</file>