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WHISTLEBLOWING AND THE ENVIRONMENT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			</a:t>
            </a:r>
            <a:r>
              <a:rPr lang="ru-RU" dirty="0" smtClean="0"/>
              <a:t>Смирнов </a:t>
            </a:r>
            <a:r>
              <a:rPr lang="ru-RU" dirty="0" err="1" smtClean="0"/>
              <a:t>п.о</a:t>
            </a:r>
            <a:r>
              <a:rPr lang="ru-RU" dirty="0" smtClean="0"/>
              <a:t>.</a:t>
            </a:r>
          </a:p>
          <a:p>
            <a:pPr algn="r"/>
            <a:r>
              <a:rPr lang="ru-RU" dirty="0" smtClean="0"/>
              <a:t>8и52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73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2100"/>
            <a:ext cx="4301067" cy="32258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8" y="3624007"/>
            <a:ext cx="7975598" cy="3092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4533" y="292100"/>
            <a:ext cx="689186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Clare </a:t>
            </a:r>
            <a:r>
              <a:rPr lang="en-US" sz="4400" b="1" dirty="0" err="1"/>
              <a:t>Leroux</a:t>
            </a:r>
            <a:r>
              <a:rPr lang="en-US" sz="4400" b="1" dirty="0"/>
              <a:t> – </a:t>
            </a:r>
            <a:r>
              <a:rPr lang="en-US" sz="4400" b="1" dirty="0" smtClean="0"/>
              <a:t>our character </a:t>
            </a:r>
            <a:endParaRPr lang="ru-RU" sz="4400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944533" y="2878667"/>
            <a:ext cx="63669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Avco</a:t>
            </a:r>
            <a:r>
              <a:rPr lang="en-US" sz="4000" dirty="0"/>
              <a:t> Environmental Services</a:t>
            </a:r>
            <a:endParaRPr lang="ru-RU" sz="4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40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43" y="4073013"/>
            <a:ext cx="6988631" cy="262430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2" y="135466"/>
            <a:ext cx="5609431" cy="38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5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82" y="615950"/>
            <a:ext cx="9577918" cy="532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9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Tell the truth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Doesn’t do anything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Call in a anonymous hot 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Try regulate the problem within the company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88630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67" y="0"/>
            <a:ext cx="8314267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3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347" y="24710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 for attention 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52678275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38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Ретро</vt:lpstr>
      <vt:lpstr>WHISTLEBLOWING AND THE ENVIRONMENT </vt:lpstr>
      <vt:lpstr>Презентация PowerPoint</vt:lpstr>
      <vt:lpstr>Презентация PowerPoint</vt:lpstr>
      <vt:lpstr>Презентация PowerPoint</vt:lpstr>
      <vt:lpstr>Possible solutions </vt:lpstr>
      <vt:lpstr>Презентация PowerPoint</vt:lpstr>
      <vt:lpstr>Thank you for attention 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WHISTLEBLOWING AND THE ENVIRONMENT</dc:title>
  <dc:creator>User</dc:creator>
  <cp:lastModifiedBy>User</cp:lastModifiedBy>
  <cp:revision>4</cp:revision>
  <dcterms:created xsi:type="dcterms:W3CDTF">2017-04-09T17:39:12Z</dcterms:created>
  <dcterms:modified xsi:type="dcterms:W3CDTF">2017-04-09T22:34:45Z</dcterms:modified>
</cp:coreProperties>
</file>