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E04A15-BAE3-A3E4-7215-B63995B19ACB}" v="488" dt="2024-10-11T14:12:21.7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คลิกเพื่อแก้ไขลักษณะชื่อเรื่องรองต้นแบบ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ADFC-3C05-4889-A6D9-1FB9C8AC5B81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074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ADFC-3C05-4889-A6D9-1FB9C8AC5B81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9534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ADFC-3C05-4889-A6D9-1FB9C8AC5B81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7209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ADFC-3C05-4889-A6D9-1FB9C8AC5B81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6996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ADFC-3C05-4889-A6D9-1FB9C8AC5B81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343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ADFC-3C05-4889-A6D9-1FB9C8AC5B81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5999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ADFC-3C05-4889-A6D9-1FB9C8AC5B81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0822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ADFC-3C05-4889-A6D9-1FB9C8AC5B81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015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ADFC-3C05-4889-A6D9-1FB9C8AC5B81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0852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ADFC-3C05-4889-A6D9-1FB9C8AC5B81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0213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6ADFC-3C05-4889-A6D9-1FB9C8AC5B81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04835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คลิกเพื่อแก้ไขลักษณะชื่อเรื่องต้นแบบ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86ADFC-3C05-4889-A6D9-1FB9C8AC5B81}" type="datetimeFigureOut">
              <a:rPr lang="th-TH" smtClean="0"/>
              <a:t>11/10/67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3346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>
                <a:cs typeface="Angsana New"/>
              </a:rPr>
              <a:t>ชื่อ </a:t>
            </a:r>
            <a:r>
              <a:rPr lang="th-TH" dirty="0" err="1">
                <a:cs typeface="Angsana New"/>
              </a:rPr>
              <a:t>GamingMouse</a:t>
            </a:r>
            <a:endParaRPr lang="th-TH" dirty="0" err="1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h-TH" dirty="0">
                <a:cs typeface="Cordia New"/>
              </a:rPr>
              <a:t>65311361 ฑนา</a:t>
            </a:r>
            <a:r>
              <a:rPr lang="th-TH" dirty="0" err="1">
                <a:cs typeface="Cordia New"/>
              </a:rPr>
              <a:t>ธิป</a:t>
            </a:r>
            <a:r>
              <a:rPr lang="th-TH" dirty="0">
                <a:cs typeface="Cordia New"/>
              </a:rPr>
              <a:t> มีไชยโย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9866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0E6C094-0CE8-BC0C-E799-4D9130DD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err="1">
                <a:cs typeface="Angsana New"/>
              </a:rPr>
              <a:t>DataDictionary</a:t>
            </a:r>
            <a:endParaRPr lang="th-TH" dirty="0" err="1"/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C7FA7140-900E-7897-A630-7CBF3AD2400A}"/>
              </a:ext>
            </a:extLst>
          </p:cNvPr>
          <p:cNvSpPr txBox="1"/>
          <p:nvPr/>
        </p:nvSpPr>
        <p:spPr>
          <a:xfrm>
            <a:off x="894522" y="1479825"/>
            <a:ext cx="320260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h-TH" dirty="0">
                <a:cs typeface="Cordia New"/>
              </a:rPr>
              <a:t>ชื่อโมเดล : Mouse</a:t>
            </a:r>
            <a:endParaRPr lang="th-TH" dirty="0"/>
          </a:p>
        </p:txBody>
      </p:sp>
      <p:graphicFrame>
        <p:nvGraphicFramePr>
          <p:cNvPr id="5" name="ตาราง 4">
            <a:extLst>
              <a:ext uri="{FF2B5EF4-FFF2-40B4-BE49-F238E27FC236}">
                <a16:creationId xmlns:a16="http://schemas.microsoft.com/office/drawing/2014/main" id="{C2118289-ADC9-D891-A3AA-F317C5EF1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871516"/>
              </p:ext>
            </p:extLst>
          </p:nvPr>
        </p:nvGraphicFramePr>
        <p:xfrm>
          <a:off x="1008541" y="2178857"/>
          <a:ext cx="10167662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11">
                  <a:extLst>
                    <a:ext uri="{9D8B030D-6E8A-4147-A177-3AD203B41FA5}">
                      <a16:colId xmlns:a16="http://schemas.microsoft.com/office/drawing/2014/main" val="3919151912"/>
                    </a:ext>
                  </a:extLst>
                </a:gridCol>
                <a:gridCol w="1628354">
                  <a:extLst>
                    <a:ext uri="{9D8B030D-6E8A-4147-A177-3AD203B41FA5}">
                      <a16:colId xmlns:a16="http://schemas.microsoft.com/office/drawing/2014/main" val="1970139741"/>
                    </a:ext>
                  </a:extLst>
                </a:gridCol>
                <a:gridCol w="1463160">
                  <a:extLst>
                    <a:ext uri="{9D8B030D-6E8A-4147-A177-3AD203B41FA5}">
                      <a16:colId xmlns:a16="http://schemas.microsoft.com/office/drawing/2014/main" val="1669193369"/>
                    </a:ext>
                  </a:extLst>
                </a:gridCol>
                <a:gridCol w="1628355">
                  <a:extLst>
                    <a:ext uri="{9D8B030D-6E8A-4147-A177-3AD203B41FA5}">
                      <a16:colId xmlns:a16="http://schemas.microsoft.com/office/drawing/2014/main" val="648273253"/>
                    </a:ext>
                  </a:extLst>
                </a:gridCol>
                <a:gridCol w="4279382">
                  <a:extLst>
                    <a:ext uri="{9D8B030D-6E8A-4147-A177-3AD203B41FA5}">
                      <a16:colId xmlns:a16="http://schemas.microsoft.com/office/drawing/2014/main" val="3305728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ลำดับ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ชื่อ </a:t>
                      </a:r>
                      <a:r>
                        <a:rPr lang="th-TH" err="1"/>
                        <a:t>Attribute</a:t>
                      </a:r>
                      <a:endParaRPr lang="th-TH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ชนิดข้อมูล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err="1"/>
                        <a:t>Constraint</a:t>
                      </a:r>
                      <a:endParaRPr lang="th-TH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ตัวอย่าง </a:t>
                      </a:r>
                      <a:r>
                        <a:rPr lang="th-TH" err="1"/>
                        <a:t>value</a:t>
                      </a:r>
                      <a:endParaRPr lang="th-TH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08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err="1"/>
                        <a:t>Interger</a:t>
                      </a:r>
                      <a:endParaRPr lang="th-TH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err="1"/>
                        <a:t>Primary</a:t>
                      </a:r>
                      <a:r>
                        <a:rPr lang="th-TH" dirty="0"/>
                        <a:t> </a:t>
                      </a:r>
                      <a:r>
                        <a:rPr lang="th-TH" err="1"/>
                        <a:t>Key</a:t>
                      </a:r>
                      <a:endParaRPr lang="th-TH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h-TH" sz="2800" b="0" i="0" u="none" strike="noStrike" noProof="0" dirty="0">
                          <a:latin typeface="Cordia New"/>
                          <a:cs typeface="Cordia New"/>
                        </a:rPr>
                        <a:t>20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79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err="1"/>
                        <a:t>Model</a:t>
                      </a:r>
                      <a:endParaRPr lang="th-TH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err="1"/>
                        <a:t>Varchar</a:t>
                      </a:r>
                      <a:endParaRPr lang="th-TH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h-TH" sz="2800" b="0" i="0" u="none" strike="noStrike" noProof="0" dirty="0" err="1">
                          <a:latin typeface="Cordia New"/>
                          <a:cs typeface="Cordia New"/>
                        </a:rPr>
                        <a:t>Dragonfly</a:t>
                      </a:r>
                      <a:r>
                        <a:rPr lang="th-TH" sz="2800" b="0" i="0" u="none" strike="noStrike" noProof="0" dirty="0">
                          <a:latin typeface="Cordia New"/>
                          <a:cs typeface="Cordia New"/>
                        </a:rPr>
                        <a:t> F1 MOBA</a:t>
                      </a:r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669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err="1"/>
                        <a:t>content</a:t>
                      </a:r>
                      <a:endParaRPr lang="th-TH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h-TH" sz="2800" b="0" i="0" u="none" strike="noStrike" noProof="0" dirty="0" err="1">
                          <a:solidFill>
                            <a:srgbClr val="000000"/>
                          </a:solidFill>
                          <a:latin typeface="Cordia New"/>
                          <a:cs typeface="Cordia New"/>
                        </a:rPr>
                        <a:t>Text</a:t>
                      </a:r>
                      <a:endParaRPr lang="th-TH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-TH" sz="2800" b="0" i="0" u="none" strike="noStrike" noProof="0" dirty="0"/>
                        <a:t>&lt;p&gt;</a:t>
                      </a:r>
                      <a:r>
                        <a:rPr lang="th-TH" sz="2800" b="0" i="0" u="none" strike="noStrike" noProof="0" dirty="0" err="1"/>
                        <a:t>Sensor</a:t>
                      </a:r>
                      <a:r>
                        <a:rPr lang="th-TH" sz="2800" b="0" i="0" u="none" strike="noStrike" noProof="0" dirty="0"/>
                        <a:t> : PAW3395&lt;/p&gt;</a:t>
                      </a:r>
                      <a:endParaRPr lang="th-TH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h-TH" sz="2800" b="0" i="0" u="none" strike="noStrike" noProof="0" dirty="0"/>
                        <a:t>&lt;p&gt;</a:t>
                      </a:r>
                      <a:r>
                        <a:rPr lang="th-TH" sz="2800" b="0" i="0" u="none" strike="noStrike" noProof="0" dirty="0" err="1"/>
                        <a:t>Chipset</a:t>
                      </a:r>
                      <a:r>
                        <a:rPr lang="th-TH" sz="2800" b="0" i="0" u="none" strike="noStrike" noProof="0" dirty="0"/>
                        <a:t> : </a:t>
                      </a:r>
                      <a:r>
                        <a:rPr lang="th-TH" sz="2800" b="0" i="0" u="none" strike="noStrike" noProof="0" dirty="0" err="1"/>
                        <a:t>Nordic</a:t>
                      </a:r>
                      <a:r>
                        <a:rPr lang="th-TH" sz="2800" b="0" i="0" u="none" strike="noStrike" noProof="0" dirty="0"/>
                        <a:t> 52840&lt;/p&gt;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142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err="1"/>
                        <a:t>brand</a:t>
                      </a:r>
                      <a:endParaRPr lang="th-TH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h-TH" sz="2800" b="0" i="0" u="none" strike="noStrike" noProof="0" dirty="0" err="1">
                          <a:solidFill>
                            <a:srgbClr val="000000"/>
                          </a:solidFill>
                          <a:latin typeface="Cordia New"/>
                          <a:cs typeface="Cordia New"/>
                        </a:rPr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h-TH" sz="2800" b="0" i="0" u="none" strike="noStrike" noProof="0" dirty="0">
                          <a:latin typeface="Cordia New"/>
                          <a:cs typeface="Cordia New"/>
                        </a:rPr>
                        <a:t>VGN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321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err="1"/>
                        <a:t>colors</a:t>
                      </a:r>
                      <a:endParaRPr lang="th-TH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h-TH" sz="2800" b="0" i="0" u="none" strike="noStrike" noProof="0" dirty="0" err="1">
                          <a:solidFill>
                            <a:srgbClr val="000000"/>
                          </a:solidFill>
                          <a:latin typeface="Cordia New"/>
                          <a:cs typeface="Cordia New"/>
                        </a:rPr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h-TH" sz="2800" b="0" i="0" u="none" strike="noStrike" noProof="0" dirty="0"/>
                        <a:t>["#FFFFFF","#000000"]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56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err="1"/>
                        <a:t>status</a:t>
                      </a:r>
                      <a:endParaRPr lang="th-TH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h-TH" sz="2800" b="0" i="0" u="none" strike="noStrike" noProof="0" err="1">
                          <a:solidFill>
                            <a:srgbClr val="000000"/>
                          </a:solidFill>
                          <a:latin typeface="Cordia New"/>
                          <a:cs typeface="Cordia New"/>
                        </a:rPr>
                        <a:t>Varchar</a:t>
                      </a:r>
                      <a:endParaRPr lang="th-TH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th-TH" sz="2800" b="0" i="0" u="none" strike="noStrike" noProof="0" dirty="0">
                          <a:latin typeface="Cordia New"/>
                          <a:cs typeface="Cordia New"/>
                        </a:rPr>
                        <a:t>พร้อมจำหน่าย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70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18267"/>
      </p:ext>
    </p:extLst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แบบจอกว้าง</PresentationFormat>
  <Paragraphs>0</Paragraphs>
  <Slides>2</Slides>
  <Notes>0</Notes>
  <HiddenSlides>0</HiddenSlides>
  <MMClips>0</MMClips>
  <ScaleCrop>false</ScaleCrop>
  <HeadingPairs>
    <vt:vector size="4" baseType="variant"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3" baseType="lpstr">
      <vt:lpstr>ชุดรูปแบบของ Office</vt:lpstr>
      <vt:lpstr>ชื่อ GamingMouse</vt:lpstr>
      <vt:lpstr>DataDictionary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55</cp:revision>
  <dcterms:created xsi:type="dcterms:W3CDTF">2024-10-11T14:03:40Z</dcterms:created>
  <dcterms:modified xsi:type="dcterms:W3CDTF">2024-10-11T14:13:03Z</dcterms:modified>
</cp:coreProperties>
</file>