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5" r:id="rId7"/>
    <p:sldId id="281" r:id="rId8"/>
    <p:sldId id="258" r:id="rId9"/>
    <p:sldId id="278" r:id="rId10"/>
    <p:sldId id="283" r:id="rId11"/>
    <p:sldId id="276" r:id="rId12"/>
    <p:sldId id="284" r:id="rId13"/>
    <p:sldId id="279" r:id="rId14"/>
    <p:sldId id="285" r:id="rId15"/>
    <p:sldId id="282" r:id="rId16"/>
    <p:sldId id="287" r:id="rId17"/>
    <p:sldId id="286" r:id="rId18"/>
    <p:sldId id="288" r:id="rId19"/>
    <p:sldId id="289" r:id="rId20"/>
    <p:sldId id="260" r:id="rId21"/>
    <p:sldId id="292" r:id="rId22"/>
    <p:sldId id="293" r:id="rId23"/>
    <p:sldId id="290" r:id="rId24"/>
    <p:sldId id="291" r:id="rId25"/>
    <p:sldId id="27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Objects="1">
      <p:cViewPr varScale="1">
        <p:scale>
          <a:sx n="69" d="100"/>
          <a:sy n="69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NLP</a:t>
          </a:r>
          <a:endParaRPr lang="en-US" dirty="0"/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Speech Recognition 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Speech Synthesis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CVPR 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NLP</a:t>
          </a:r>
          <a:endParaRPr lang="en-US" sz="2400" kern="120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Speech Recognition </a:t>
          </a:r>
          <a:endParaRPr lang="en-US" sz="2400" kern="1200" dirty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Speech Synthesis</a:t>
          </a:r>
          <a:endParaRPr lang="en-US" sz="2400" kern="1200" dirty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CVPR </a:t>
          </a:r>
          <a:endParaRPr lang="en-US" sz="2400" kern="1200" dirty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shot learning is a subdivision of semi</a:t>
            </a:r>
            <a:r>
              <a:rPr lang="en-US" baseline="0" dirty="0" smtClean="0"/>
              <a:t>-supervised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asks/zero-shot-classification" TargetMode="External"/><Relationship Id="rId2" Type="http://schemas.openxmlformats.org/officeDocument/2006/relationships/hyperlink" Target="https://huggingface.co/datasets/multi_n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Zero  shot  learning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257" y="4976282"/>
            <a:ext cx="8612868" cy="14054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Generative AI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Cybersecurity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use of transformers for ZERO SHOT TEXT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Will be continued in the linked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zero shot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Sentiment Analysis </a:t>
            </a:r>
          </a:p>
          <a:p>
            <a:r>
              <a:rPr lang="en-US" sz="3200" dirty="0" smtClean="0"/>
              <a:t>Spam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228600"/>
            <a:ext cx="9448800" cy="14562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Zero Shot text classification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1828800"/>
            <a:ext cx="7848600" cy="46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Zero shot learning in CVPR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91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8534"/>
            <a:ext cx="10131425" cy="1456267"/>
          </a:xfrm>
        </p:spPr>
        <p:txBody>
          <a:bodyPr/>
          <a:lstStyle/>
          <a:p>
            <a:r>
              <a:rPr lang="en-US" dirty="0" smtClean="0"/>
              <a:t>Image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9423637" cy="53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9327"/>
            <a:ext cx="9144000" cy="6494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1430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CLIP — An Overview</a:t>
            </a:r>
          </a:p>
          <a:p>
            <a:r>
              <a:rPr lang="en-US" b="1" dirty="0"/>
              <a:t>CLIP</a:t>
            </a:r>
            <a:r>
              <a:rPr lang="en-US" dirty="0"/>
              <a:t> stands for </a:t>
            </a:r>
            <a:r>
              <a:rPr lang="en-US" b="1" i="1" dirty="0" err="1"/>
              <a:t>C</a:t>
            </a:r>
            <a:r>
              <a:rPr lang="en-US" i="1" dirty="0" err="1"/>
              <a:t>onstastive</a:t>
            </a:r>
            <a:r>
              <a:rPr lang="en-US" i="1" dirty="0"/>
              <a:t> </a:t>
            </a:r>
            <a:r>
              <a:rPr lang="en-US" b="1" i="1" dirty="0"/>
              <a:t>L</a:t>
            </a:r>
            <a:r>
              <a:rPr lang="en-US" i="1" dirty="0"/>
              <a:t>anguage-</a:t>
            </a:r>
            <a:r>
              <a:rPr lang="en-US" b="1" i="1" dirty="0"/>
              <a:t>I</a:t>
            </a:r>
            <a:r>
              <a:rPr lang="en-US" i="1" dirty="0"/>
              <a:t>mage </a:t>
            </a:r>
            <a:r>
              <a:rPr lang="en-US" b="1" i="1" dirty="0" err="1"/>
              <a:t>P</a:t>
            </a:r>
            <a:r>
              <a:rPr lang="en-US" i="1" dirty="0" err="1"/>
              <a:t>retraining</a:t>
            </a:r>
            <a:r>
              <a:rPr lang="en-US" i="1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486400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 err="1" smtClean="0"/>
              <a:t>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7543800" cy="57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Usage of CLIP for image classification and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be continued in the linked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571999" cy="1456267"/>
          </a:xfrm>
        </p:spPr>
        <p:txBody>
          <a:bodyPr/>
          <a:lstStyle/>
          <a:p>
            <a:r>
              <a:rPr lang="en-US" dirty="0" smtClean="0"/>
              <a:t>Zero shot Image segmentation</a:t>
            </a:r>
            <a:endParaRPr lang="en-US" dirty="0"/>
          </a:p>
        </p:txBody>
      </p:sp>
      <p:pic>
        <p:nvPicPr>
          <p:cNvPr id="5122" name="Picture 2" descr="SAM: la nueva Inteligencia Artificial de Meta que promete ayudar a la  ciencia y al entretenimiento por igual | W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14" y="171449"/>
            <a:ext cx="6686550" cy="66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5449577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Meta (Previously Facebook) SAM (Segment Anything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b="1" dirty="0" err="1" smtClean="0"/>
              <a:t>CLIPSeg</a:t>
            </a:r>
            <a:r>
              <a:rPr lang="en-US" b="1" dirty="0" smtClean="0"/>
              <a:t> TO PERFORM IMAGE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be continued in the linked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13" y="1828800"/>
            <a:ext cx="6926462" cy="4615543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371600" y="304800"/>
            <a:ext cx="9516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Understanding </a:t>
            </a:r>
            <a:r>
              <a:rPr lang="en-US" sz="4400" b="1" dirty="0" smtClean="0"/>
              <a:t>Zero-Shot </a:t>
            </a:r>
            <a:r>
              <a:rPr lang="en-US" sz="4400" b="1" dirty="0"/>
              <a:t>Learning </a:t>
            </a:r>
            <a:r>
              <a:rPr lang="en-US" sz="4400" b="1" dirty="0" smtClean="0"/>
              <a:t>Making </a:t>
            </a:r>
            <a:r>
              <a:rPr lang="en-US" sz="4400" b="1" dirty="0"/>
              <a:t>ML More Human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59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Bias</a:t>
            </a:r>
          </a:p>
          <a:p>
            <a:r>
              <a:rPr lang="en-US" sz="3600" b="1" dirty="0"/>
              <a:t>Domain shift</a:t>
            </a:r>
          </a:p>
          <a:p>
            <a:r>
              <a:rPr lang="en-US" sz="3600" b="1" dirty="0" err="1"/>
              <a:t>Hubness</a:t>
            </a:r>
            <a:endParaRPr lang="en-US" sz="3600" b="1" dirty="0"/>
          </a:p>
          <a:p>
            <a:r>
              <a:rPr lang="en-US" sz="3600" b="1" dirty="0"/>
              <a:t>Semantic loss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26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Shot learning is becoming more prominent in the field of Audio Processing and Synthesis</a:t>
            </a:r>
          </a:p>
          <a:p>
            <a:r>
              <a:rPr lang="en-US" dirty="0" smtClean="0"/>
              <a:t>Zero Shot object detection and segmentation is quite scalable</a:t>
            </a:r>
          </a:p>
          <a:p>
            <a:r>
              <a:rPr lang="en-US" dirty="0" smtClean="0"/>
              <a:t>ZSL based text models </a:t>
            </a:r>
            <a:r>
              <a:rPr lang="en-US" dirty="0"/>
              <a:t>can help reduce the size of current language models, making them more efficient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676400"/>
            <a:ext cx="41468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ATHREYA.SUDHANVA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@HOTMAIL.com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huggingface.co/datasets/multi_nli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huggingface.co/tasks/zero-shot-classification</a:t>
            </a:r>
            <a:endParaRPr lang="en-US" dirty="0" smtClean="0"/>
          </a:p>
          <a:p>
            <a:r>
              <a:rPr lang="en-US" dirty="0"/>
              <a:t>https://joeddav.github.io/blog/2020/05/29/ZSL.html</a:t>
            </a:r>
          </a:p>
        </p:txBody>
      </p:sp>
    </p:spTree>
    <p:extLst>
      <p:ext uri="{BB962C8B-B14F-4D97-AF65-F5344CB8AC3E}">
        <p14:creationId xmlns:p14="http://schemas.microsoft.com/office/powerpoint/2010/main" val="33160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6546" y="2782389"/>
            <a:ext cx="7546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Zero Shot Learning ? </a:t>
            </a:r>
            <a:endParaRPr lang="en-US" sz="4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6546" y="3722303"/>
            <a:ext cx="97066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Zero-shot learning (ZSL) is a model's ability to detect classes never seen during training. The condition is that the classes are not known during supervised learning.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2618" y="2136855"/>
            <a:ext cx="116424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Motivation: </a:t>
            </a:r>
            <a:r>
              <a:rPr lang="en-US" altLang="en-US" sz="2800" dirty="0" smtClean="0">
                <a:latin typeface="Arial" panose="020B0604020202020204" pitchFamily="34" charset="0"/>
              </a:rPr>
              <a:t>Creation of Models with minimal or no data.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618" y="3429000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Idea: ZSL leverages auxiliary information, such as semantic </a:t>
            </a:r>
            <a:r>
              <a:rPr lang="en-US" sz="2800" dirty="0" err="1"/>
              <a:t>embeddings</a:t>
            </a:r>
            <a:r>
              <a:rPr lang="en-US" sz="2800" dirty="0"/>
              <a:t> or attributes, to transfer knowledge from seen categories to unseen categories.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76646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Caution !!!!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Zero shot learning is not the same as few shot learning.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55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Zero shot learning in </a:t>
            </a:r>
            <a:r>
              <a:rPr lang="en-US" sz="6000" dirty="0" err="1" smtClean="0"/>
              <a:t>nlp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626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3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Semantic </a:t>
            </a:r>
            <a:r>
              <a:rPr lang="en-US" sz="7200" b="1" dirty="0" err="1"/>
              <a:t>Embeddings</a:t>
            </a:r>
            <a:r>
              <a:rPr lang="en-US" sz="7200" b="1" dirty="0"/>
              <a:t> in NLP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90500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228600"/>
            <a:ext cx="9448800" cy="14562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Zero Shot text classification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88" y="2819400"/>
            <a:ext cx="7943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299</Words>
  <Application>Microsoft Office PowerPoint</Application>
  <PresentationFormat>Widescreen</PresentationFormat>
  <Paragraphs>55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Zero  shot  learning</vt:lpstr>
      <vt:lpstr>Understanding Zero-Shot Learning Making ML More Human </vt:lpstr>
      <vt:lpstr>PowerPoint Presentation</vt:lpstr>
      <vt:lpstr>PowerPoint Presentation</vt:lpstr>
      <vt:lpstr>Applications</vt:lpstr>
      <vt:lpstr>Caution !!!!</vt:lpstr>
      <vt:lpstr>Zero shot learning in nlp</vt:lpstr>
      <vt:lpstr>PowerPoint Presentation</vt:lpstr>
      <vt:lpstr>Zero Shot text classification</vt:lpstr>
      <vt:lpstr>Making use of transformers for ZERO SHOT TEXT CLASSIFICATION</vt:lpstr>
      <vt:lpstr>Applications of zero shot text classification</vt:lpstr>
      <vt:lpstr>Zero Shot text classification</vt:lpstr>
      <vt:lpstr>Zero shot learning in CVPR</vt:lpstr>
      <vt:lpstr>Image representation</vt:lpstr>
      <vt:lpstr>PowerPoint Presentation</vt:lpstr>
      <vt:lpstr>PowerPoint Presentation</vt:lpstr>
      <vt:lpstr>Usage of CLIP for image classification and object detection</vt:lpstr>
      <vt:lpstr>Zero shot Image segmentation</vt:lpstr>
      <vt:lpstr>Usage of CLIPSeg TO PERFORM IMAGE SEGMENTATION</vt:lpstr>
      <vt:lpstr>Challenges and future directions</vt:lpstr>
      <vt:lpstr>PowerPoint Presentation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2023-07-15T06:06:09Z</dcterms:created>
  <dcterms:modified xsi:type="dcterms:W3CDTF">2023-07-19T20:23:58Z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