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781" r:id="rId2"/>
    <p:sldId id="796" r:id="rId3"/>
    <p:sldId id="799" r:id="rId4"/>
    <p:sldId id="802" r:id="rId5"/>
    <p:sldId id="803" r:id="rId6"/>
    <p:sldId id="804" r:id="rId7"/>
    <p:sldId id="805" r:id="rId8"/>
    <p:sldId id="809" r:id="rId9"/>
    <p:sldId id="806" r:id="rId10"/>
    <p:sldId id="807" r:id="rId11"/>
    <p:sldId id="808" r:id="rId1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8D8D93"/>
    <a:srgbClr val="46464C"/>
    <a:srgbClr val="393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 snapVertSplitter="1" horzBarState="maximized">
    <p:restoredLeft sz="15627" autoAdjust="0"/>
    <p:restoredTop sz="99537" autoAdjust="0"/>
  </p:normalViewPr>
  <p:slideViewPr>
    <p:cSldViewPr>
      <p:cViewPr>
        <p:scale>
          <a:sx n="112" d="100"/>
          <a:sy n="112" d="100"/>
        </p:scale>
        <p:origin x="-1088" y="-456"/>
      </p:cViewPr>
      <p:guideLst>
        <p:guide orient="horz" pos="2160"/>
        <p:guide orient="horz" pos="816"/>
        <p:guide orient="horz" pos="336"/>
        <p:guide orient="horz" pos="2976"/>
        <p:guide pos="384"/>
        <p:guide pos="53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2"/>
    </p:cViewPr>
  </p:sorterViewPr>
  <p:notesViewPr>
    <p:cSldViewPr>
      <p:cViewPr varScale="1">
        <p:scale>
          <a:sx n="83" d="100"/>
          <a:sy n="83" d="100"/>
        </p:scale>
        <p:origin x="-3864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531" y="8608592"/>
            <a:ext cx="450344" cy="21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6903" y="8784470"/>
            <a:ext cx="2619145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824" y="8800173"/>
            <a:ext cx="66527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10" charset="0"/>
              <a:ea typeface="+mn-ea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251" y="8680828"/>
            <a:ext cx="812894" cy="28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0BEF097C-AF69-477A-B107-D4EA942130D3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146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531" y="8608592"/>
            <a:ext cx="450344" cy="21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6903" y="8784470"/>
            <a:ext cx="2619145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824" y="8800173"/>
            <a:ext cx="66527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10" charset="0"/>
              <a:ea typeface="+mn-ea"/>
            </a:endParaRPr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251" y="8680828"/>
            <a:ext cx="812894" cy="28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0A9F82C5-4587-4C62-BCAF-A62BFE6408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366" name="AutoShap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2888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999" y="4378102"/>
            <a:ext cx="5467526" cy="42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08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F82C5-4587-4C62-BCAF-A62BFE64082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3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F82C5-4587-4C62-BCAF-A62BFE6408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3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5"/>
          <p:cNvSpPr>
            <a:spLocks noChangeArrowheads="1"/>
          </p:cNvSpPr>
          <p:nvPr/>
        </p:nvSpPr>
        <p:spPr bwMode="auto">
          <a:xfrm rot="16200000">
            <a:off x="3200400" y="-1600200"/>
            <a:ext cx="2743200" cy="9144000"/>
          </a:xfrm>
          <a:prstGeom prst="rect">
            <a:avLst/>
          </a:prstGeom>
          <a:solidFill>
            <a:srgbClr val="015F8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endParaRPr lang="en-US" dirty="0"/>
          </a:p>
        </p:txBody>
      </p:sp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3173413" y="6672263"/>
            <a:ext cx="8778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562807"/>
            <a:ext cx="962025" cy="29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Session ID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4B508578-1302-4791-82EE-EE8FC46EB7C9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grpSp>
        <p:nvGrpSpPr>
          <p:cNvPr id="9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10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pitchFamily="-110" charset="0"/>
                <a:ea typeface="+mn-ea"/>
              </a:endParaRPr>
            </a:p>
          </p:txBody>
        </p:sp>
        <p:sp>
          <p:nvSpPr>
            <p:cNvPr id="11" name="Rectangle 285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286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287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289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290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291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292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293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294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295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96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97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98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5" name="Picture 327" descr="LAG323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0788" y="1600200"/>
            <a:ext cx="41132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557463"/>
            <a:ext cx="3768725" cy="830262"/>
          </a:xfrm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-110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47879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47879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55638" y="304800"/>
            <a:ext cx="8145462" cy="47879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52082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52082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0" y="6477000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000" b="0" noProof="0" dirty="0" smtClean="0">
                <a:latin typeface="+mn-lt"/>
              </a:rPr>
              <a:t>     </a:t>
            </a:r>
            <a:r>
              <a:rPr lang="es-VE" sz="1000" b="0" baseline="0" dirty="0" smtClean="0">
                <a:latin typeface="+mn-lt"/>
              </a:rPr>
              <a:t>                                                             </a:t>
            </a:r>
            <a:r>
              <a:rPr lang="es-ES_tradnl" sz="1000" b="0" noProof="0" dirty="0" smtClean="0">
                <a:latin typeface="+mn-lt"/>
              </a:rPr>
              <a:t>© </a:t>
            </a:r>
            <a:r>
              <a:rPr lang="es-ES_tradnl" sz="1000" b="0" noProof="0" dirty="0" smtClean="0">
                <a:latin typeface="+mn-lt"/>
              </a:rPr>
              <a:t>2016     Condo</a:t>
            </a:r>
            <a:r>
              <a:rPr lang="es-ES_tradnl" sz="1000" b="0" baseline="0" noProof="0" dirty="0" smtClean="0">
                <a:latin typeface="+mn-lt"/>
              </a:rPr>
              <a:t> Plus System</a:t>
            </a:r>
            <a:endParaRPr lang="es-ES_tradnl" sz="1000" b="0" noProof="0" dirty="0"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5067" y="5890080"/>
            <a:ext cx="9140504" cy="990600"/>
          </a:xfrm>
          <a:prstGeom prst="rect">
            <a:avLst/>
          </a:prstGeom>
          <a:gradFill rotWithShape="1">
            <a:gsLst>
              <a:gs pos="0">
                <a:srgbClr val="002C3E">
                  <a:alpha val="0"/>
                </a:srgbClr>
              </a:gs>
              <a:gs pos="100000">
                <a:srgbClr val="015F85">
                  <a:alpha val="6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304800"/>
            <a:ext cx="81454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520825"/>
            <a:ext cx="79406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10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10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10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10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2pPr>
      <a:lvl3pPr marL="914400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10" charset="-128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06216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51936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297656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43376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2971800"/>
            <a:ext cx="84566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algn="ctr" eaLnBrk="1" hangingPunct="1"/>
            <a:r>
              <a:rPr lang="es-DO" sz="7200" dirty="0" smtClean="0">
                <a:solidFill>
                  <a:srgbClr val="000066"/>
                </a:solidFill>
                <a:latin typeface="Calibri"/>
                <a:cs typeface="Calibri"/>
              </a:rPr>
              <a:t>Condo Plus System</a:t>
            </a:r>
          </a:p>
          <a:p>
            <a:pPr algn="ctr" eaLnBrk="1" hangingPunct="1"/>
            <a:r>
              <a:rPr lang="es-DO" sz="3600" dirty="0" smtClean="0">
                <a:solidFill>
                  <a:srgbClr val="000066"/>
                </a:solidFill>
                <a:latin typeface="Microsoft Yi Baiti"/>
                <a:cs typeface="Microsoft Yi Baiti"/>
              </a:rPr>
              <a:t>Jorge Rodriguez</a:t>
            </a:r>
            <a:endParaRPr lang="es-DO" sz="3600" dirty="0">
              <a:solidFill>
                <a:srgbClr val="000099"/>
              </a:solidFill>
              <a:latin typeface="Microsoft Yi Baiti"/>
              <a:cs typeface="Microsoft Yi Baiti"/>
            </a:endParaRPr>
          </a:p>
        </p:txBody>
      </p:sp>
    </p:spTree>
    <p:extLst>
      <p:ext uri="{BB962C8B-B14F-4D97-AF65-F5344CB8AC3E}">
        <p14:creationId xmlns:p14="http://schemas.microsoft.com/office/powerpoint/2010/main" val="1317755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C            System:  files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pic>
        <p:nvPicPr>
          <p:cNvPr id="2" name="Picture 1" descr="Screen Shot 2016-05-19 at 3.44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"/>
            <a:ext cx="2286000" cy="6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678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Summary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4988" y="2286000"/>
            <a:ext cx="84566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marL="857250" indent="-857250" algn="just" eaLnBrk="1" hangingPunct="1">
              <a:buFont typeface="Arial"/>
              <a:buChar char="•"/>
            </a:pPr>
            <a:r>
              <a:rPr lang="es-DO" sz="4800" b="0" dirty="0" smtClean="0">
                <a:solidFill>
                  <a:srgbClr val="000066"/>
                </a:solidFill>
                <a:latin typeface="Calibri"/>
                <a:cs typeface="Calibri"/>
              </a:rPr>
              <a:t>The mission statement</a:t>
            </a:r>
          </a:p>
          <a:p>
            <a:pPr marL="857250" indent="-857250" algn="just" eaLnBrk="1" hangingPunct="1">
              <a:buFont typeface="Arial"/>
              <a:buChar char="•"/>
            </a:pPr>
            <a:r>
              <a:rPr lang="es-DO" sz="4800" b="0" dirty="0" smtClean="0">
                <a:solidFill>
                  <a:srgbClr val="000066"/>
                </a:solidFill>
                <a:latin typeface="Calibri"/>
                <a:cs typeface="Calibri"/>
              </a:rPr>
              <a:t>3 key processes</a:t>
            </a:r>
          </a:p>
          <a:p>
            <a:pPr marL="857250" indent="-857250" algn="just" eaLnBrk="1" hangingPunct="1">
              <a:buFont typeface="Arial"/>
              <a:buChar char="•"/>
            </a:pPr>
            <a:r>
              <a:rPr lang="es-DO" sz="4800" b="0" dirty="0" smtClean="0">
                <a:solidFill>
                  <a:srgbClr val="000066"/>
                </a:solidFill>
                <a:latin typeface="Calibri"/>
                <a:cs typeface="Calibri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10730685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Summary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4988" y="2286000"/>
            <a:ext cx="84566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marL="857250" indent="-857250" algn="just" eaLnBrk="1" hangingPunct="1">
              <a:buFont typeface="Arial"/>
              <a:buChar char="•"/>
            </a:pPr>
            <a:r>
              <a:rPr lang="es-DO" sz="4800" b="0" dirty="0" smtClean="0">
                <a:solidFill>
                  <a:srgbClr val="000066"/>
                </a:solidFill>
                <a:latin typeface="Calibri"/>
                <a:cs typeface="Calibri"/>
              </a:rPr>
              <a:t>The mission statement</a:t>
            </a:r>
          </a:p>
          <a:p>
            <a:pPr marL="857250" indent="-857250" algn="just" eaLnBrk="1" hangingPunct="1">
              <a:buFont typeface="Arial"/>
              <a:buChar char="•"/>
            </a:pPr>
            <a:r>
              <a:rPr lang="es-DO" sz="4800" b="0" dirty="0" smtClean="0">
                <a:solidFill>
                  <a:srgbClr val="000066"/>
                </a:solidFill>
                <a:latin typeface="Calibri"/>
                <a:cs typeface="Calibri"/>
              </a:rPr>
              <a:t>3 key user processes</a:t>
            </a:r>
          </a:p>
          <a:p>
            <a:pPr marL="857250" indent="-857250" algn="just" eaLnBrk="1" hangingPunct="1">
              <a:buFont typeface="Arial"/>
              <a:buChar char="•"/>
            </a:pPr>
            <a:r>
              <a:rPr lang="es-DO" sz="4800" b="0" dirty="0" smtClean="0">
                <a:solidFill>
                  <a:srgbClr val="000066"/>
                </a:solidFill>
                <a:latin typeface="Calibri"/>
                <a:cs typeface="Calibri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1250038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2971800"/>
            <a:ext cx="84566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algn="ctr" eaLnBrk="1" hangingPunct="1"/>
            <a:r>
              <a:rPr lang="es-DO" sz="6600" dirty="0" smtClean="0">
                <a:solidFill>
                  <a:srgbClr val="000066"/>
                </a:solidFill>
                <a:latin typeface="Calibri"/>
                <a:cs typeface="Calibri"/>
              </a:rPr>
              <a:t>The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962814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3 Key User Processes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4988" y="2286000"/>
            <a:ext cx="84566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marL="857250" indent="-857250" algn="just" eaLnBrk="1" hangingPunct="1">
              <a:buFont typeface="Arial"/>
              <a:buChar char="•"/>
            </a:pPr>
            <a:r>
              <a:rPr lang="es-DO" sz="4400" b="0" dirty="0" smtClean="0">
                <a:solidFill>
                  <a:srgbClr val="000066"/>
                </a:solidFill>
                <a:latin typeface="Calibri"/>
                <a:cs typeface="Calibri"/>
              </a:rPr>
              <a:t>Broadcast Announcements</a:t>
            </a:r>
          </a:p>
          <a:p>
            <a:pPr marL="857250" indent="-857250" algn="just" eaLnBrk="1" hangingPunct="1">
              <a:buFont typeface="Arial"/>
              <a:buChar char="•"/>
            </a:pPr>
            <a:r>
              <a:rPr lang="es-DO" sz="4400" b="0" dirty="0" smtClean="0">
                <a:solidFill>
                  <a:srgbClr val="000066"/>
                </a:solidFill>
                <a:latin typeface="Calibri"/>
                <a:cs typeface="Calibri"/>
              </a:rPr>
              <a:t>Manage Facility Booking</a:t>
            </a:r>
          </a:p>
          <a:p>
            <a:pPr marL="857250" indent="-857250" algn="just" eaLnBrk="1" hangingPunct="1">
              <a:buFont typeface="Arial"/>
              <a:buChar char="•"/>
            </a:pPr>
            <a:r>
              <a:rPr lang="es-DO" sz="4400" b="0" dirty="0" smtClean="0">
                <a:solidFill>
                  <a:srgbClr val="000066"/>
                </a:solidFill>
                <a:latin typeface="Calibri"/>
                <a:cs typeface="Calibri"/>
              </a:rPr>
              <a:t>Feature being unlocked when the user logs in</a:t>
            </a:r>
          </a:p>
        </p:txBody>
      </p:sp>
    </p:spTree>
    <p:extLst>
      <p:ext uri="{BB962C8B-B14F-4D97-AF65-F5344CB8AC3E}">
        <p14:creationId xmlns:p14="http://schemas.microsoft.com/office/powerpoint/2010/main" val="170316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System:  route /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pic>
        <p:nvPicPr>
          <p:cNvPr id="2" name="Picture 1" descr="Screen Shot 2016-05-19 at 3.5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086600" cy="48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79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System:  route /bulletin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pic>
        <p:nvPicPr>
          <p:cNvPr id="3" name="Picture 2" descr="Screen Shot 2016-05-19 at 3.5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066800"/>
            <a:ext cx="6705600" cy="51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26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System:  route /bulletin/:_id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pic>
        <p:nvPicPr>
          <p:cNvPr id="2" name="Picture 1" descr="Screen Shot 2016-05-19 at 3.55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229600" cy="49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0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System:  route /events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pic>
        <p:nvPicPr>
          <p:cNvPr id="3" name="Picture 2" descr="Screen Shot 2016-05-19 at 3.56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5" y="1066800"/>
            <a:ext cx="7701475" cy="52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556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6612" cy="517525"/>
          </a:xfrm>
          <a:noFill/>
        </p:spPr>
        <p:txBody>
          <a:bodyPr lIns="91436" tIns="45718" rIns="91436" bIns="45718"/>
          <a:lstStyle/>
          <a:p>
            <a:pPr algn="ctr" eaLnBrk="1" hangingPunct="1"/>
            <a:r>
              <a:rPr lang="es-DO" sz="4800" dirty="0" smtClean="0">
                <a:solidFill>
                  <a:srgbClr val="000066"/>
                </a:solidFill>
                <a:latin typeface="Calibri"/>
                <a:cs typeface="Calibri"/>
              </a:rPr>
              <a:t>System:  collections</a:t>
            </a:r>
            <a:endParaRPr lang="es-DO" sz="40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407988" y="963390"/>
            <a:ext cx="856932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-110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77000" y="2133600"/>
            <a:ext cx="1828800" cy="609600"/>
            <a:chOff x="914400" y="1371600"/>
            <a:chExt cx="1828800" cy="6096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914400" y="1371600"/>
              <a:ext cx="1828800" cy="609600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52884" y="1462773"/>
              <a:ext cx="15529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Dictionary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4600" y="2133600"/>
            <a:ext cx="1828800" cy="609600"/>
            <a:chOff x="914400" y="1371600"/>
            <a:chExt cx="1828800" cy="609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914400" y="1371600"/>
              <a:ext cx="1828800" cy="609600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9112" y="1462773"/>
              <a:ext cx="8005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5800" y="2133600"/>
            <a:ext cx="1828800" cy="609600"/>
            <a:chOff x="4572000" y="1295400"/>
            <a:chExt cx="1828800" cy="6096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4572000" y="1295400"/>
              <a:ext cx="1828800" cy="609600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39380" y="1371600"/>
              <a:ext cx="1433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Category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4648200"/>
            <a:ext cx="1828800" cy="609600"/>
            <a:chOff x="914400" y="1371600"/>
            <a:chExt cx="1828800" cy="6096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914400" y="1371600"/>
              <a:ext cx="1828800" cy="609600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7790" y="1462773"/>
              <a:ext cx="9031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Likes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8400" y="4648200"/>
            <a:ext cx="1828800" cy="609600"/>
            <a:chOff x="914400" y="1371600"/>
            <a:chExt cx="1828800" cy="6096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914400" y="1371600"/>
              <a:ext cx="1828800" cy="609600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0923" y="1462773"/>
              <a:ext cx="12969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Booking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600" y="2971800"/>
            <a:ext cx="7696200" cy="609600"/>
            <a:chOff x="914400" y="1371600"/>
            <a:chExt cx="1828800" cy="6096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914400" y="1371600"/>
              <a:ext cx="1828800" cy="609600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8483" y="1462773"/>
              <a:ext cx="6617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 in OrionJS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400" y="2133600"/>
            <a:ext cx="1828800" cy="609600"/>
            <a:chOff x="914400" y="1371600"/>
            <a:chExt cx="1828800" cy="60960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914400" y="1371600"/>
              <a:ext cx="1828800" cy="609600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7640" y="1462773"/>
              <a:ext cx="1463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Accounts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7261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33098</TotalTime>
  <Pages>28</Pages>
  <Words>84</Words>
  <Application>Microsoft Macintosh PowerPoint</Application>
  <PresentationFormat>On-screen Show (4:3)</PresentationFormat>
  <Paragraphs>30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PowerPoint Presentation</vt:lpstr>
      <vt:lpstr>Summary</vt:lpstr>
      <vt:lpstr>PowerPoint Presentation</vt:lpstr>
      <vt:lpstr>3 Key User Processes</vt:lpstr>
      <vt:lpstr>System:  route /</vt:lpstr>
      <vt:lpstr>System:  route /bulletin</vt:lpstr>
      <vt:lpstr>System:  route /bulletin/:_id</vt:lpstr>
      <vt:lpstr>System:  route /events</vt:lpstr>
      <vt:lpstr>System:  collections</vt:lpstr>
      <vt:lpstr>C            System:  files</vt:lpstr>
      <vt:lpstr>Summary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Guide for Creating Powerpoint Presentations</dc:subject>
  <dc:creator>Cisco Systems, Inc.</dc:creator>
  <cp:keywords/>
  <dc:description/>
  <cp:lastModifiedBy>Jorge Rodriguez</cp:lastModifiedBy>
  <cp:revision>521</cp:revision>
  <cp:lastPrinted>1999-01-27T00:54:54Z</cp:lastPrinted>
  <dcterms:created xsi:type="dcterms:W3CDTF">2012-12-10T20:43:42Z</dcterms:created>
  <dcterms:modified xsi:type="dcterms:W3CDTF">2016-05-21T05:44:02Z</dcterms:modified>
</cp:coreProperties>
</file>