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0D7D737-B4E8-49CB-B37C-E86CD6EAC1E7}">
  <a:tblStyle styleId="{50D7D737-B4E8-49CB-B37C-E86CD6EAC1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font" Target="fonts/Roboto-regular.fntdata"/><Relationship Id="rId10" Type="http://schemas.openxmlformats.org/officeDocument/2006/relationships/slide" Target="slides/slide4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avenPr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30cda31f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30cda31f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30cda31f2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30cda31f2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30cda31f2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30cda31f2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0753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Banqi Game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P2: Domain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Team </a:t>
            </a:r>
            <a:r>
              <a:rPr lang="en-GB" sz="1800"/>
              <a:t>ByteMe</a:t>
            </a:r>
            <a:endParaRPr sz="18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1287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Joshua Henry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Alex Hinterlong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Brian Martin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Stephen Porsche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Evan Salzman</a:t>
            </a:r>
            <a:endParaRPr>
              <a:solidFill>
                <a:srgbClr val="626B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Domain Model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 b="6331" l="1191" r="4236" t="0"/>
          <a:stretch/>
        </p:blipFill>
        <p:spPr>
          <a:xfrm>
            <a:off x="1331000" y="1147375"/>
            <a:ext cx="6482000" cy="361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Glossary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4872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Banqi Game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variation game of chess being played. Instantiates a new board when a user creates a new game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Holds 32 equally-sized squares arranged in a 4 x 8 pattern and all together, create the platform, which permits gameplay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Piece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Has a name and color which defines which piece it is, what the piece can do, and which user owns the piece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Square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Holds 0 or 1 pieces at any given time; may hold the a piece from either user playing the game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Plays the Banqi game. Calls the Banqi Game class to set up a new game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296900" y="616275"/>
            <a:ext cx="70305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Updates to Use Cases</a:t>
            </a:r>
            <a:endParaRPr/>
          </a:p>
        </p:txBody>
      </p:sp>
      <p:graphicFrame>
        <p:nvGraphicFramePr>
          <p:cNvPr id="296" name="Google Shape;296;p16"/>
          <p:cNvGraphicFramePr/>
          <p:nvPr/>
        </p:nvGraphicFramePr>
        <p:xfrm>
          <a:off x="3241925" y="108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{50D7D737-B4E8-49CB-B37C-E86CD6EAC1E7}</a:tableStyleId>
              </a:tblPr>
              <a:tblGrid>
                <a:gridCol w="1311350"/>
                <a:gridCol w="3708775"/>
              </a:tblGrid>
              <a:tr h="28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Use case id: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8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Use case name: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Create User Profile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46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Overview: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User creates a user profile using an email address, and specifying a nickname to be used during play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8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Primary Actors: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User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8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Secondary Actors: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None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609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Pre-conditions: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GB" sz="1100"/>
                        <a:t>User must have a valid email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GB" sz="1100"/>
                        <a:t>Nickname must be unique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GB" sz="1100"/>
                        <a:t>User must not already have a User profile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609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Main flow: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GB" sz="1100"/>
                        <a:t>User enters email address to create an account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GB" sz="1100"/>
                        <a:t>User creates a password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GB" sz="1100"/>
                        <a:t>User creates a unique Nickname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8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Post-conditions: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The user now has a User Profile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77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Alternative flows: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User inputs a non-valid Email - System returns error, asks for valid Email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User inputs a Nickname that is already in use - System returns error, asks for unique Nickname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97" name="Google Shape;297;p16"/>
          <p:cNvSpPr txBox="1"/>
          <p:nvPr/>
        </p:nvSpPr>
        <p:spPr>
          <a:xfrm>
            <a:off x="42175" y="1365675"/>
            <a:ext cx="2677800" cy="3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u="sng"/>
              <a:t>Change</a:t>
            </a:r>
            <a:r>
              <a:rPr lang="en-GB"/>
              <a:t>: Instead of any random player, we specify an actor as a User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u="sng"/>
              <a:t>Change</a:t>
            </a:r>
            <a:r>
              <a:rPr lang="en-GB"/>
              <a:t>: Updated language in Main flow. “User creates a unique Nickname” instead of “Create a Nickname”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u="sng"/>
              <a:t>Change</a:t>
            </a:r>
            <a:r>
              <a:rPr lang="en-GB"/>
              <a:t>: Made alternative flows more specific. Now describes when triggered, and what next step 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