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87D536-E692-4F2E-A596-74119AE8371F}">
  <a:tblStyle styleId="{2587D536-E692-4F2E-A596-74119AE837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1e9c4e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1e9c4e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1e9c4e3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1e9c4e3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1e9c4e3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1e9c4e3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1e9c4e3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1e9c4e3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1e9c4e3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1e9c4e3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Banqi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Team: ByteMe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2475" y="2055654"/>
            <a:ext cx="42297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Joshua Henry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 Hinterlong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Brian Martin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Stephen Porsche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Evan Salzman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play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1726675"/>
            <a:ext cx="3489150" cy="26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201225" y="786400"/>
            <a:ext cx="46971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4x8 game board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32 total pieces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16 per side (red/black)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Pieces randomly placed face down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Based off of rank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General,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Advisor, 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Elephant, 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Chariot, 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Horse, 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Cannon , 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Soldier, 5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75" y="1004025"/>
            <a:ext cx="4021966" cy="30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77125" y="439350"/>
            <a:ext cx="4286100" cy="4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Each player takes turns making a move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valid move can be either: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Flipping a piece over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Capturing an enemy piece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Moving a piece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Moves can only be up/down/left/right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Host starts first by flipping over any piece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The color of the piece the host turns over is the color of his/her pieces for the game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 Capturing only happens to a piece of equal or lesser rank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Exception: General cannot capture soldiers, but </a:t>
            </a:r>
            <a:r>
              <a:rPr lang="en-GB" sz="1500"/>
              <a:t>soldiers</a:t>
            </a:r>
            <a:r>
              <a:rPr lang="en-GB" sz="1500"/>
              <a:t> can capture the General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player loses when they lose all their pieces and can no longer make any moves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cases: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358150" y="687225"/>
            <a:ext cx="41586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 User Profile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 new game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Invite Second Player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Respond to Invitation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Play game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Determine Turn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Make Valid Move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View Board Status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Record match history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Forfeit  game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View Profile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Get Player history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7"/>
          <p:cNvGraphicFramePr/>
          <p:nvPr/>
        </p:nvGraphicFramePr>
        <p:xfrm>
          <a:off x="790025" y="5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{2587D536-E692-4F2E-A596-74119AE8371F}</a:tableStyleId>
              </a:tblPr>
              <a:tblGrid>
                <a:gridCol w="1908825"/>
                <a:gridCol w="5398575"/>
              </a:tblGrid>
              <a:tr h="36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 case id: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Extension Case: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Record Match History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 case name: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Create User Profile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6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Overview: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Player creates a user profile using an email address, and specifying a nickname to be used during games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Primary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Any potential player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Secondary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None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6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Pre-conditions: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User must have a valid email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Nickname must be unique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7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Main flow: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Use email to create an account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Make a password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Create a Nickname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Post-conditions: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The player now has a User Profile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Alternative flows: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The player has failed to create a valid profile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8"/>
          <p:cNvGraphicFramePr/>
          <p:nvPr/>
        </p:nvGraphicFramePr>
        <p:xfrm>
          <a:off x="435775" y="3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{2587D536-E692-4F2E-A596-74119AE8371F}</a:tableStyleId>
              </a:tblPr>
              <a:tblGrid>
                <a:gridCol w="2217875"/>
                <a:gridCol w="6272675"/>
              </a:tblGrid>
              <a:tr h="38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 case id: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 case name: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Record Match History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Overview: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Segment I: records all matches played by the user.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Primary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Any player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Secondary Actors: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None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1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Segment I Pre-conditions: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The user has started a game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506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Segment I Main flow: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The system detects that a game has started or finished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The time that the game starts or ends is recorded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If the game has ended, the result is recorded (win, loss, or withdraw)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If the game has ended, the total time spent on that game is recorded.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1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Segment I Post-conditions: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The start time, end time, game result, and total time played for that game have been recorded  for the player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