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587B07-BAE7-4BEA-A95D-368F148DB3F3}">
  <a:tblStyle styleId="{38587B07-BAE7-4BEA-A95D-368F148DB3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696c2d8b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696c2d8b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595aa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595aa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696c2d8b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696c2d8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696c2d8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696c2d8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696c2d8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696c2d8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696c2d8b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696c2d8b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5696c2d8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5696c2d8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696c2d8b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696c2d8b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696c2d8b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696c2d8b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5696c2d8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5696c2d8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696c2d8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696c2d8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LL0N864aoAx-y-TVWxZu9jqQmLiqEo1ae0jkHb4blI0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ByteMe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49950" y="3270925"/>
            <a:ext cx="54441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Brian Martin, Stephen Porsche, Evan Salzman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Matrix</a:t>
            </a:r>
            <a:endParaRPr/>
          </a:p>
        </p:txBody>
      </p:sp>
      <p:graphicFrame>
        <p:nvGraphicFramePr>
          <p:cNvPr id="186" name="Google Shape;186;p22"/>
          <p:cNvGraphicFramePr/>
          <p:nvPr/>
        </p:nvGraphicFramePr>
        <p:xfrm>
          <a:off x="-12" y="96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{38587B07-BAE7-4BEA-A95D-368F148DB3F3}</a:tableStyleId>
              </a:tblPr>
              <a:tblGrid>
                <a:gridCol w="975400"/>
                <a:gridCol w="742600"/>
                <a:gridCol w="498200"/>
                <a:gridCol w="526425"/>
                <a:gridCol w="535825"/>
                <a:gridCol w="517050"/>
                <a:gridCol w="385400"/>
                <a:gridCol w="629825"/>
                <a:gridCol w="618475"/>
                <a:gridCol w="678750"/>
                <a:gridCol w="658000"/>
                <a:gridCol w="535825"/>
                <a:gridCol w="592250"/>
                <a:gridCol w="667400"/>
                <a:gridCol w="582600"/>
              </a:tblGrid>
              <a:tr h="6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Banqi Controller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Profile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Banqi Game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Board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Tile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General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Advisor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Elephant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Chariot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Horse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Soldier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Cannon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Invite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50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Create User Profile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1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New Game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1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Play Game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1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Forfeit Game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9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View Profile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5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View Match History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50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View Board Status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50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Respond to Invitation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Technologies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43800" y="881000"/>
            <a:ext cx="83115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TravisCI (for Continuous Integration)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ZenHub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Code Climate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Database (method TBD)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43800" y="881000"/>
            <a:ext cx="8311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Banqi Rules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43800" y="881000"/>
            <a:ext cx="8311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Each player takes turns making a move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 valid move can be either: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Flipping a piece over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Moving one space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Capturing an enemy piece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Moving a piece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Moves can only be up/down/left/right (no diagonal movements)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Host starts first by flipping over any piece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The color of the piece the host turns over is the color of his/her pieces for the game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Capturing only happens to a piece of equal or lesser rank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Exception: General cannot capture soldiers, but soldiers can capture the General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 player loses when they lose all their pieces and can no longer make any moves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Banqi Setup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43800" y="881000"/>
            <a:ext cx="8311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4x8 game board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32 total pieces  (16 red, 16 black)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Pieces placed </a:t>
            </a: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randomly </a:t>
            </a: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face down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Pieces have different ranks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Name, Number per Color of pieces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General, 1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Advisor, 2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Elephant, 2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Chariot, 2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Horse, 2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Cannon , 2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Soldier, 5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4515"/>
            <a:ext cx="4195525" cy="321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Class Diagram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43800" y="881000"/>
            <a:ext cx="8311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1858"/>
            <a:ext cx="9144000" cy="419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Log In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925" y="247963"/>
            <a:ext cx="4647575" cy="46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 Create Game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75" y="978375"/>
            <a:ext cx="7792894" cy="36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 Make Move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43800" y="881000"/>
            <a:ext cx="8311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63" y="786000"/>
            <a:ext cx="8709474" cy="4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Document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43800" y="881000"/>
            <a:ext cx="8311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https://github.com/FoxXix/cs414-f18-001-ByteMe/blob/master/Sprint3/Testing%20Document.pdf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43800" y="23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Manual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43800" y="881000"/>
            <a:ext cx="83115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Manual sections: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Downloading the source code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Working on the project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Running the program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Testing the program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Manual: </a:t>
            </a:r>
            <a:r>
              <a:rPr lang="en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https://docs.google.com/document/d/1LL0N864aoAx-y-TVWxZu9jqQmLiqEo1ae0jkHb4blI0/edit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