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3" r:id="rId2"/>
  </p:sldMasterIdLst>
  <p:notesMasterIdLst>
    <p:notesMasterId r:id="rId13"/>
  </p:notesMasterIdLst>
  <p:sldIdLst>
    <p:sldId id="284" r:id="rId3"/>
    <p:sldId id="257" r:id="rId4"/>
    <p:sldId id="282" r:id="rId5"/>
    <p:sldId id="259" r:id="rId6"/>
    <p:sldId id="287" r:id="rId7"/>
    <p:sldId id="261" r:id="rId8"/>
    <p:sldId id="264" r:id="rId9"/>
    <p:sldId id="272" r:id="rId10"/>
    <p:sldId id="273" r:id="rId11"/>
    <p:sldId id="279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5104" autoAdjust="0"/>
  </p:normalViewPr>
  <p:slideViewPr>
    <p:cSldViewPr snapToGrid="0">
      <p:cViewPr varScale="1">
        <p:scale>
          <a:sx n="91" d="100"/>
          <a:sy n="91" d="100"/>
        </p:scale>
        <p:origin x="7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8A7BF-952D-42C2-8BC6-BD384C72AB1E}" type="datetimeFigureOut">
              <a:rPr lang="de-AT" smtClean="0"/>
              <a:t>20.06.2025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20A831-04C4-429B-8DAD-0080ED03480F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99132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0A831-04C4-429B-8DAD-0080ED03480F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711215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aseline="0" dirty="0"/>
              <a:t>wird mein Kollege nun direkt im Programm herzeigen…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0A831-04C4-429B-8DAD-0080ED03480F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2800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0A831-04C4-429B-8DAD-0080ED03480F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0061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0A831-04C4-429B-8DAD-0080ED03480F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30668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0A831-04C4-429B-8DAD-0080ED03480F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249511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38A4C-2464-0EA9-C5E0-D72320948A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F1C51DC-B45D-9541-51DB-7EC7C1938E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FA3FFDC-E16A-126A-4418-56E0669C8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BD0F0BC-FA91-4339-45D3-9742ACA3B6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0A831-04C4-429B-8DAD-0080ED03480F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96505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0A831-04C4-429B-8DAD-0080ED03480F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9367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0A831-04C4-429B-8DAD-0080ED03480F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18293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0A831-04C4-429B-8DAD-0080ED03480F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815566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20A831-04C4-429B-8DAD-0080ED03480F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9123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692568-F356-488A-A424-1A55D4D47CC9}" type="datetime1">
              <a:rPr lang="de-AT" smtClean="0"/>
              <a:t>20.06.2025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71E7-DEEF-47B7-B8D2-9872A28DD01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928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377B8-FC3B-4AD1-8BE7-B71E1E622779}" type="datetime1">
              <a:rPr lang="de-AT" smtClean="0"/>
              <a:t>20.06.2025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71E7-DEEF-47B7-B8D2-9872A28DD01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44471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82E37-B7D2-4E72-B080-03ED4443837C}" type="datetime1">
              <a:rPr lang="de-AT" smtClean="0"/>
              <a:t>20.06.2025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71E7-DEEF-47B7-B8D2-9872A28DD01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391949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CF92D-D865-4EF6-8D89-BB5CF7E2D300}" type="datetime1">
              <a:rPr lang="de-AT" smtClean="0"/>
              <a:t>20.06.2025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71E7-DEEF-47B7-B8D2-9872A28DD01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529150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18E7A-2C53-4A01-B29A-968020D6BC6E}" type="datetime1">
              <a:rPr lang="de-AT" smtClean="0"/>
              <a:t>20.06.2025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71E7-DEEF-47B7-B8D2-9872A28DD01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19653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28CD4-102B-43C8-A415-7745CDE2633B}" type="datetime1">
              <a:rPr lang="de-AT" smtClean="0"/>
              <a:t>20.06.2025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71E7-DEEF-47B7-B8D2-9872A28DD011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0920501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C6EB6-D79C-49AC-BCAF-EB4C641ED588}" type="datetime1">
              <a:rPr lang="de-AT" smtClean="0"/>
              <a:t>20.06.2025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217-7A89-4BA5-84B9-E600496F7CC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9377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456CC-2EFB-46EE-8D28-A15FB6B9B152}" type="datetime1">
              <a:rPr lang="de-AT" smtClean="0"/>
              <a:t>20.06.2025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217-7A89-4BA5-84B9-E600496F7CC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11564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A3941-6645-4CBD-BCA9-05C743BF28CA}" type="datetime1">
              <a:rPr lang="de-AT" smtClean="0"/>
              <a:t>20.06.2025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217-7A89-4BA5-84B9-E600496F7CC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70428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152EE-D2E1-465E-9418-D90E0D796789}" type="datetime1">
              <a:rPr lang="de-AT" smtClean="0"/>
              <a:t>20.06.2025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217-7A89-4BA5-84B9-E600496F7CC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734178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36FE3F-C9D5-4FBD-BF53-535016C8C669}" type="datetime1">
              <a:rPr lang="de-AT" smtClean="0"/>
              <a:t>20.06.2025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217-7A89-4BA5-84B9-E600496F7CC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715271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7701F-B1FE-4A3D-90B9-4FB507298922}" type="datetime1">
              <a:rPr lang="de-AT" smtClean="0"/>
              <a:t>20.06.2025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71E7-DEEF-47B7-B8D2-9872A28DD011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002225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B23B68-6D25-4635-B9EE-BF8430AA2356}" type="datetime1">
              <a:rPr lang="de-AT" smtClean="0"/>
              <a:t>20.06.2025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217-7A89-4BA5-84B9-E600496F7CC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917510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D7657-CB1B-4461-A27E-2C2FF44F2C92}" type="datetime1">
              <a:rPr lang="de-AT" smtClean="0"/>
              <a:t>20.06.2025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217-7A89-4BA5-84B9-E600496F7CC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582557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5B221-F24C-47F4-A54D-79DFA6917B23}" type="datetime1">
              <a:rPr lang="de-AT" smtClean="0"/>
              <a:t>20.06.2025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217-7A89-4BA5-84B9-E600496F7CC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82052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10423-23B8-4603-8207-5590B713A029}" type="datetime1">
              <a:rPr lang="de-AT" smtClean="0"/>
              <a:t>20.06.2025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217-7A89-4BA5-84B9-E600496F7CC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037139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A7D30-A77C-4298-A546-99BBD2618B5E}" type="datetime1">
              <a:rPr lang="de-AT" smtClean="0"/>
              <a:t>20.06.2025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217-7A89-4BA5-84B9-E600496F7CC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784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C1C36-2FBF-4454-99EC-ECCA4EB13EF3}" type="datetime1">
              <a:rPr lang="de-AT" smtClean="0"/>
              <a:t>20.06.2025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0E217-7A89-4BA5-84B9-E600496F7CC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715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37BEE-17FA-44CA-B7CD-762DD277A3C6}" type="datetime1">
              <a:rPr lang="de-AT" smtClean="0"/>
              <a:t>20.06.2025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71E7-DEEF-47B7-B8D2-9872A28DD011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65241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FCC17-4192-431B-ABD9-903001F2FD08}" type="datetime1">
              <a:rPr lang="de-AT" smtClean="0"/>
              <a:t>20.06.2025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71E7-DEEF-47B7-B8D2-9872A28DD01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6939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2E7D0-D838-481D-86C5-A771697284A2}" type="datetime1">
              <a:rPr lang="de-AT" smtClean="0"/>
              <a:t>20.06.2025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71E7-DEEF-47B7-B8D2-9872A28DD01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3042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3024A-1D84-419E-BBC4-C5B0511A87C8}" type="datetime1">
              <a:rPr lang="de-AT" smtClean="0"/>
              <a:t>20.06.2025</a:t>
            </a:fld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71E7-DEEF-47B7-B8D2-9872A28DD01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20257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E8078-B566-4214-98C0-C22F9829CEDA}" type="datetime1">
              <a:rPr lang="de-AT" smtClean="0"/>
              <a:t>20.06.2025</a:t>
            </a:fld>
            <a:endParaRPr lang="de-AT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71E7-DEEF-47B7-B8D2-9872A28DD01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85359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AAD0A-D68B-4E80-A7D1-0E46F3C7554A}" type="datetime1">
              <a:rPr lang="de-AT" smtClean="0"/>
              <a:t>20.06.2025</a:t>
            </a:fld>
            <a:endParaRPr lang="de-AT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71E7-DEEF-47B7-B8D2-9872A28DD01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51673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56C2BB-2783-4C0B-8451-CCC21E434EE6}" type="datetime1">
              <a:rPr lang="de-AT" smtClean="0"/>
              <a:t>20.06.2025</a:t>
            </a:fld>
            <a:endParaRPr lang="de-AT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ITP 2024 Gruppe 23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71E7-DEEF-47B7-B8D2-9872A28DD011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561350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82195-8077-4C6E-B6D4-FE6F83822A9B}" type="datetime1">
              <a:rPr lang="de-AT" smtClean="0"/>
              <a:t>20.06.2025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ITP 2024 Gruppe 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371E7-DEEF-47B7-B8D2-9872A28DD011}" type="slidenum">
              <a:rPr lang="de-AT" smtClean="0"/>
              <a:t>‹#›</a:t>
            </a:fld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3308177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1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1F480-48BC-4122-9BBD-4CA8B12E3669}" type="datetime1">
              <a:rPr lang="de-AT" smtClean="0"/>
              <a:t>20.06.2025</a:t>
            </a:fld>
            <a:endParaRPr lang="de-AT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AT"/>
              <a:t>ITP 2024 Gruppe 23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0E217-7A89-4BA5-84B9-E600496F7CCD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0692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if23b093@technikum-wien.a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if23b111@technikum-wien.at" TargetMode="External"/><Relationship Id="rId5" Type="http://schemas.openxmlformats.org/officeDocument/2006/relationships/hyperlink" Target="mailto:if22b240@technikum-wien.at" TargetMode="External"/><Relationship Id="rId4" Type="http://schemas.openxmlformats.org/officeDocument/2006/relationships/hyperlink" Target="mailto:if23b079@technikum-wien.at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D1ADA1-643D-2FCA-C33B-8479ABA9EE3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-172446"/>
            <a:ext cx="12192000" cy="7202892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b="1" dirty="0"/>
              <a:t>Heart Anatomy</a:t>
            </a:r>
            <a:br>
              <a:rPr lang="de-AT" b="1" dirty="0"/>
            </a:br>
            <a:r>
              <a:rPr lang="de-AT" b="1" dirty="0"/>
              <a:t> Learning Tool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Innovation Lab 2 SS2025 group 16</a:t>
            </a:r>
          </a:p>
        </p:txBody>
      </p:sp>
    </p:spTree>
    <p:extLst>
      <p:ext uri="{BB962C8B-B14F-4D97-AF65-F5344CB8AC3E}">
        <p14:creationId xmlns:p14="http://schemas.microsoft.com/office/powerpoint/2010/main" val="22121402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F38830-4A9A-B3D5-9032-AD6FAEE3D5B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</a:blip>
          <a:stretch>
            <a:fillRect/>
          </a:stretch>
        </p:blipFill>
        <p:spPr>
          <a:xfrm>
            <a:off x="0" y="-172446"/>
            <a:ext cx="12192000" cy="7202892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AT" dirty="0">
                <a:highlight>
                  <a:srgbClr val="FFFF00"/>
                </a:highlight>
              </a:rPr>
              <a:t>Live demo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AT" dirty="0"/>
              <a:t>Innovation Lab 2 2025 group 16</a:t>
            </a:r>
          </a:p>
        </p:txBody>
      </p:sp>
    </p:spTree>
    <p:extLst>
      <p:ext uri="{BB962C8B-B14F-4D97-AF65-F5344CB8AC3E}">
        <p14:creationId xmlns:p14="http://schemas.microsoft.com/office/powerpoint/2010/main" val="1205235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u="sng" dirty="0"/>
              <a:t>Project: group 16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Gössl Marcel  </a:t>
            </a:r>
            <a:r>
              <a:rPr lang="de-AT" dirty="0">
                <a:hlinkClick r:id="rId3"/>
              </a:rPr>
              <a:t>if23b093@technikum-wien.at</a:t>
            </a:r>
            <a:r>
              <a:rPr lang="de-AT" dirty="0"/>
              <a:t> (</a:t>
            </a:r>
            <a:r>
              <a:rPr lang="de-AT" dirty="0" err="1"/>
              <a:t>Product</a:t>
            </a:r>
            <a:r>
              <a:rPr lang="de-AT" dirty="0"/>
              <a:t> </a:t>
            </a:r>
            <a:r>
              <a:rPr lang="de-AT" dirty="0" err="1"/>
              <a:t>Owner</a:t>
            </a:r>
            <a:r>
              <a:rPr lang="de-AT" dirty="0"/>
              <a:t>)</a:t>
            </a:r>
          </a:p>
          <a:p>
            <a:r>
              <a:rPr lang="de-AT" dirty="0" err="1"/>
              <a:t>Hadinger</a:t>
            </a:r>
            <a:r>
              <a:rPr lang="de-AT" dirty="0"/>
              <a:t> Felix </a:t>
            </a:r>
            <a:r>
              <a:rPr lang="de-AT" dirty="0">
                <a:hlinkClick r:id="rId4"/>
              </a:rPr>
              <a:t>if23b079@technikum-wien.at</a:t>
            </a:r>
            <a:r>
              <a:rPr lang="de-AT" dirty="0"/>
              <a:t> (</a:t>
            </a:r>
            <a:r>
              <a:rPr lang="de-AT" dirty="0" err="1"/>
              <a:t>Scrum</a:t>
            </a:r>
            <a:r>
              <a:rPr lang="de-AT" dirty="0"/>
              <a:t> Master)</a:t>
            </a:r>
          </a:p>
          <a:p>
            <a:r>
              <a:rPr lang="de-AT" dirty="0"/>
              <a:t>Salem Karim </a:t>
            </a:r>
            <a:r>
              <a:rPr lang="de-AT" dirty="0">
                <a:hlinkClick r:id="rId5"/>
              </a:rPr>
              <a:t>if22b240@technikum-wien.at</a:t>
            </a:r>
            <a:endParaRPr lang="de-AT" dirty="0"/>
          </a:p>
          <a:p>
            <a:r>
              <a:rPr lang="de-AT" dirty="0"/>
              <a:t>Marek Simon </a:t>
            </a:r>
            <a:r>
              <a:rPr lang="de-AT" dirty="0">
                <a:hlinkClick r:id="rId6"/>
              </a:rPr>
              <a:t>if23b111@technikum-wien.at</a:t>
            </a:r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/>
              <a:t>InnoLab</a:t>
            </a:r>
            <a:r>
              <a:rPr lang="de-AT" dirty="0"/>
              <a:t> 2024/25 Gruppe 16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71E7-DEEF-47B7-B8D2-9872A28DD011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76228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u="sng" dirty="0"/>
              <a:t>Projectidea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Development of an interactive VR learning tool for anatomy</a:t>
            </a:r>
          </a:p>
          <a:p>
            <a:r>
              <a:rPr lang="en-GB" dirty="0"/>
              <a:t>Visualization of a human heart (based on DICOM data)</a:t>
            </a:r>
          </a:p>
          <a:p>
            <a:r>
              <a:rPr lang="en-GB" dirty="0"/>
              <a:t>A set of tools for detailed exploration of cardiac structures</a:t>
            </a:r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/>
              <a:t>InnoLab</a:t>
            </a:r>
            <a:r>
              <a:rPr lang="de-AT" dirty="0"/>
              <a:t> 2024/25 Gruppe 16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71E7-DEEF-47B7-B8D2-9872A28DD011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86563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u="sng" dirty="0"/>
              <a:t>Goals (WS2024/25)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Rendering of DICOM images</a:t>
            </a:r>
          </a:p>
          <a:p>
            <a:r>
              <a:rPr lang="en-GB" dirty="0">
                <a:solidFill>
                  <a:srgbClr val="00B050"/>
                </a:solidFill>
              </a:rPr>
              <a:t>Zoom &amp; rotation of the heart via hand-tracking</a:t>
            </a:r>
          </a:p>
          <a:p>
            <a:r>
              <a:rPr lang="en-GB" dirty="0"/>
              <a:t>Color-coded display of anatomical structures</a:t>
            </a:r>
          </a:p>
          <a:p>
            <a:r>
              <a:rPr lang="en-GB" dirty="0"/>
              <a:t>2D views in the standard anatomical planes</a:t>
            </a:r>
          </a:p>
          <a:p>
            <a:r>
              <a:rPr lang="en-GB" dirty="0"/>
              <a:t>Interactive insight into internal chambers &amp; vessels</a:t>
            </a:r>
          </a:p>
          <a:p>
            <a:r>
              <a:rPr lang="en-GB" dirty="0"/>
              <a:t>Labelling for all visible components</a:t>
            </a:r>
          </a:p>
          <a:p>
            <a:r>
              <a:rPr lang="en-GB" dirty="0"/>
              <a:t>Integrated quiz mode for self-assessment</a:t>
            </a:r>
            <a:endParaRPr lang="de-AT" dirty="0"/>
          </a:p>
          <a:p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/>
              <a:t>InnoLab</a:t>
            </a:r>
            <a:r>
              <a:rPr lang="de-AT" dirty="0"/>
              <a:t> 2024/25 Gruppe 16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71E7-DEEF-47B7-B8D2-9872A28DD011}" type="slidenum">
              <a:rPr lang="de-AT" smtClean="0"/>
              <a:t>4</a:t>
            </a:fld>
            <a:endParaRPr lang="de-AT"/>
          </a:p>
        </p:txBody>
      </p:sp>
      <p:pic>
        <p:nvPicPr>
          <p:cNvPr id="6" name="Picture 2" descr="300+ kostenlose Häkchen-Symbole &amp; Haken-Bilder - Pixab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135" y="1690688"/>
            <a:ext cx="609600" cy="59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300+ kostenlose Häkchen-Symbole &amp; Haken-Bilder - Pixaba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2225819"/>
            <a:ext cx="609600" cy="59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2367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D4603-EBCB-663E-7FAF-49DFF38E3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80462-81BD-3F5B-E022-1076A7077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u="sng" dirty="0"/>
              <a:t>Goals (SS2025)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CF044C-A36F-C980-DF20-D06554E91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Rendering of DICOM images</a:t>
            </a:r>
          </a:p>
          <a:p>
            <a:r>
              <a:rPr lang="en-GB" dirty="0">
                <a:solidFill>
                  <a:srgbClr val="00B050"/>
                </a:solidFill>
              </a:rPr>
              <a:t>Zoom &amp; rotation of the heart via hand-tracking</a:t>
            </a:r>
          </a:p>
          <a:p>
            <a:r>
              <a:rPr lang="en-GB" dirty="0">
                <a:solidFill>
                  <a:srgbClr val="00B050"/>
                </a:solidFill>
              </a:rPr>
              <a:t>Color-coded display of anatomical structures</a:t>
            </a:r>
          </a:p>
          <a:p>
            <a:r>
              <a:rPr lang="en-GB" dirty="0">
                <a:solidFill>
                  <a:srgbClr val="00B050"/>
                </a:solidFill>
              </a:rPr>
              <a:t>2D views in the standard anatomical planes</a:t>
            </a:r>
          </a:p>
          <a:p>
            <a:r>
              <a:rPr lang="en-GB" dirty="0">
                <a:solidFill>
                  <a:srgbClr val="00B050"/>
                </a:solidFill>
              </a:rPr>
              <a:t>Interactive insight into internal chambers &amp; vessels</a:t>
            </a:r>
          </a:p>
          <a:p>
            <a:r>
              <a:rPr lang="en-GB" dirty="0"/>
              <a:t>Labelling for all visible components</a:t>
            </a:r>
          </a:p>
          <a:p>
            <a:r>
              <a:rPr lang="en-GB" dirty="0"/>
              <a:t>Integrated quiz mode for self-assessment</a:t>
            </a:r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545A82-22B5-6D6A-238D-881FFCE9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/>
              <a:t>InnoLab</a:t>
            </a:r>
            <a:r>
              <a:rPr lang="de-AT" dirty="0"/>
              <a:t> 2024/25 Gruppe 16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449EA13-9F2C-D449-BBCD-0DE8F7FE7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71E7-DEEF-47B7-B8D2-9872A28DD011}" type="slidenum">
              <a:rPr lang="de-AT" smtClean="0"/>
              <a:t>5</a:t>
            </a:fld>
            <a:endParaRPr lang="de-AT"/>
          </a:p>
        </p:txBody>
      </p:sp>
      <p:pic>
        <p:nvPicPr>
          <p:cNvPr id="6" name="Picture 2" descr="300+ kostenlose Häkchen-Symbole &amp; Haken-Bilder - Pixabay">
            <a:extLst>
              <a:ext uri="{FF2B5EF4-FFF2-40B4-BE49-F238E27FC236}">
                <a16:creationId xmlns:a16="http://schemas.microsoft.com/office/drawing/2014/main" id="{E162BA70-7756-276F-2B1C-0BB719466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3136" y="1739854"/>
            <a:ext cx="609600" cy="598170"/>
          </a:xfrm>
          <a:prstGeom prst="rect">
            <a:avLst/>
          </a:prstGeom>
          <a:noFill/>
        </p:spPr>
      </p:pic>
      <p:pic>
        <p:nvPicPr>
          <p:cNvPr id="7" name="Picture 2" descr="300+ kostenlose Häkchen-Symbole &amp; Haken-Bilder - Pixabay">
            <a:extLst>
              <a:ext uri="{FF2B5EF4-FFF2-40B4-BE49-F238E27FC236}">
                <a16:creationId xmlns:a16="http://schemas.microsoft.com/office/drawing/2014/main" id="{E49FF4A1-D7C7-A282-48E4-BDC170C39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5600" y="2246018"/>
            <a:ext cx="609600" cy="598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300+ kostenlose Häkchen-Symbole &amp; Haken-Bilder - Pixabay">
            <a:extLst>
              <a:ext uri="{FF2B5EF4-FFF2-40B4-BE49-F238E27FC236}">
                <a16:creationId xmlns:a16="http://schemas.microsoft.com/office/drawing/2014/main" id="{1DF6B487-8DAA-38B0-5446-8CDBF950D6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479" y="2755300"/>
            <a:ext cx="609600" cy="598170"/>
          </a:xfrm>
          <a:prstGeom prst="rect">
            <a:avLst/>
          </a:prstGeom>
          <a:noFill/>
        </p:spPr>
      </p:pic>
      <p:pic>
        <p:nvPicPr>
          <p:cNvPr id="9" name="Picture 2" descr="300+ kostenlose Häkchen-Symbole &amp; Haken-Bilder - Pixabay">
            <a:extLst>
              <a:ext uri="{FF2B5EF4-FFF2-40B4-BE49-F238E27FC236}">
                <a16:creationId xmlns:a16="http://schemas.microsoft.com/office/drawing/2014/main" id="{31078253-89D4-77EF-ABDE-5743505738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7479" y="3264581"/>
            <a:ext cx="609600" cy="598170"/>
          </a:xfrm>
          <a:prstGeom prst="rect">
            <a:avLst/>
          </a:prstGeom>
          <a:noFill/>
        </p:spPr>
      </p:pic>
      <p:pic>
        <p:nvPicPr>
          <p:cNvPr id="10" name="Picture 2" descr="300+ kostenlose Häkchen-Symbole &amp; Haken-Bilder - Pixabay">
            <a:extLst>
              <a:ext uri="{FF2B5EF4-FFF2-40B4-BE49-F238E27FC236}">
                <a16:creationId xmlns:a16="http://schemas.microsoft.com/office/drawing/2014/main" id="{B85B2BA9-DED1-6321-8193-60FB39E19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9479" y="3801609"/>
            <a:ext cx="609600" cy="5981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51497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u="sng" dirty="0"/>
              <a:t>Tools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Version control: Unity Version Control; GitHub (for organisational documents)</a:t>
            </a:r>
          </a:p>
          <a:p>
            <a:r>
              <a:rPr lang="en-GB" dirty="0"/>
              <a:t>Project management: Trello</a:t>
            </a:r>
          </a:p>
          <a:p>
            <a:r>
              <a:rPr lang="en-GB" dirty="0"/>
              <a:t>Communication: Discord, WhatsApp, and in-person meetings</a:t>
            </a:r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/>
              <a:t>InnoLab</a:t>
            </a:r>
            <a:r>
              <a:rPr lang="de-AT" dirty="0"/>
              <a:t> 2024/25 Gruppe 16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71E7-DEEF-47B7-B8D2-9872A28DD011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2583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u="sng" dirty="0"/>
              <a:t>Trello projectmanagement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Backlog Workflow:</a:t>
            </a:r>
            <a:endParaRPr lang="en-GB" dirty="0"/>
          </a:p>
          <a:p>
            <a:pPr lvl="1"/>
            <a:r>
              <a:rPr lang="en-GB" b="1" dirty="0"/>
              <a:t>Pre-sprint:</a:t>
            </a:r>
            <a:r>
              <a:rPr lang="en-GB" dirty="0"/>
              <a:t> Prioritize and select items for the upcoming sprint</a:t>
            </a:r>
          </a:p>
          <a:p>
            <a:pPr lvl="1"/>
            <a:r>
              <a:rPr lang="en-GB" b="1" dirty="0"/>
              <a:t>Item details:</a:t>
            </a:r>
            <a:r>
              <a:rPr lang="en-GB" dirty="0"/>
              <a:t> Status (To Do, In Progress, Done), Priority (High/Medium/Low), Sprint assignment</a:t>
            </a:r>
          </a:p>
          <a:p>
            <a:pPr lvl="1"/>
            <a:r>
              <a:rPr lang="en-GB" b="1" dirty="0"/>
              <a:t>Sprint start:</a:t>
            </a:r>
            <a:r>
              <a:rPr lang="en-GB" dirty="0"/>
              <a:t> Team members choose tasks → assignees set</a:t>
            </a:r>
          </a:p>
          <a:p>
            <a:pPr lvl="1"/>
            <a:r>
              <a:rPr lang="en-GB" b="1" dirty="0"/>
              <a:t>Post-sprint:</a:t>
            </a:r>
            <a:r>
              <a:rPr lang="en-GB" dirty="0"/>
              <a:t> Update item statuses, complete sprint review, plan next sprint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/>
              <a:t>InnoLab</a:t>
            </a:r>
            <a:r>
              <a:rPr lang="de-AT" dirty="0"/>
              <a:t> 2024/25 Gruppe 16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71E7-DEEF-47B7-B8D2-9872A28DD011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553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u="sng" dirty="0"/>
              <a:t>Retrospective - Challenges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Include buffer time for unexpected bugs/issues</a:t>
            </a:r>
          </a:p>
          <a:p>
            <a:r>
              <a:rPr lang="en-GB" dirty="0"/>
              <a:t>Place greater emphasis on testing</a:t>
            </a:r>
          </a:p>
          <a:p>
            <a:r>
              <a:rPr lang="en-GB" dirty="0"/>
              <a:t>Address version control issues (especially with scripts)</a:t>
            </a:r>
          </a:p>
          <a:p>
            <a:r>
              <a:rPr lang="en-GB" dirty="0"/>
              <a:t>Avoid bottlenecks in the workflow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/>
              <a:t>InnoLab</a:t>
            </a:r>
            <a:r>
              <a:rPr lang="de-AT" dirty="0"/>
              <a:t> 2024/25 Gruppe 16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71E7-DEEF-47B7-B8D2-9872A28DD011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74205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u="sng" dirty="0"/>
              <a:t>Results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/>
              <a:t>Unity project</a:t>
            </a:r>
          </a:p>
          <a:p>
            <a:pPr lvl="1"/>
            <a:r>
              <a:rPr lang="en-GB" dirty="0"/>
              <a:t>Heart segmentation with accurate </a:t>
            </a:r>
            <a:r>
              <a:rPr lang="en-GB" dirty="0" err="1"/>
              <a:t>coloring</a:t>
            </a:r>
            <a:endParaRPr lang="en-GB" dirty="0"/>
          </a:p>
          <a:p>
            <a:pPr lvl="1"/>
            <a:r>
              <a:rPr lang="en-GB" dirty="0"/>
              <a:t>3D plus 2D views (transverse, sagittal, coronal planes)</a:t>
            </a:r>
          </a:p>
          <a:p>
            <a:pPr lvl="1"/>
            <a:r>
              <a:rPr lang="en-GB" dirty="0"/>
              <a:t>UI for all functions</a:t>
            </a:r>
            <a:endParaRPr lang="de-AT" dirty="0"/>
          </a:p>
          <a:p>
            <a:r>
              <a:rPr lang="en-GB" dirty="0"/>
              <a:t>Experience base for future semesters</a:t>
            </a:r>
          </a:p>
          <a:p>
            <a:pPr lvl="1"/>
            <a:r>
              <a:rPr lang="en-GB" dirty="0"/>
              <a:t>Unity Version Control for source/assets</a:t>
            </a:r>
          </a:p>
          <a:p>
            <a:pPr lvl="1"/>
            <a:r>
              <a:rPr lang="en-GB" dirty="0"/>
              <a:t>3D Slicer (program) to generate the heart segments (DICOM)</a:t>
            </a:r>
          </a:p>
          <a:p>
            <a:pPr lvl="1"/>
            <a:r>
              <a:rPr lang="en-GB" dirty="0"/>
              <a:t>Custom Unity scripts and UI components</a:t>
            </a:r>
            <a:endParaRPr lang="de-AT" dirty="0"/>
          </a:p>
          <a:p>
            <a:endParaRPr lang="de-AT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 err="1"/>
              <a:t>InnoLab</a:t>
            </a:r>
            <a:r>
              <a:rPr lang="de-AT" dirty="0"/>
              <a:t> 2024/25 Gruppe 16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B371E7-DEEF-47B7-B8D2-9872A28DD011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14494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413</Words>
  <Application>Microsoft Office PowerPoint</Application>
  <PresentationFormat>Widescreen</PresentationFormat>
  <Paragraphs>82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Benutzerdefiniertes Design</vt:lpstr>
      <vt:lpstr>Heart Anatomy  Learning Tool</vt:lpstr>
      <vt:lpstr>Project: group 16</vt:lpstr>
      <vt:lpstr>Projectidea</vt:lpstr>
      <vt:lpstr>Goals (WS2024/25)</vt:lpstr>
      <vt:lpstr>Goals (SS2025)</vt:lpstr>
      <vt:lpstr>Tools</vt:lpstr>
      <vt:lpstr>Trello projectmanagement</vt:lpstr>
      <vt:lpstr>Retrospective - Challenges</vt:lpstr>
      <vt:lpstr>Results</vt:lpstr>
      <vt:lpstr>Live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Microsoft-Konto</dc:creator>
  <cp:lastModifiedBy>Felix Hadinger</cp:lastModifiedBy>
  <cp:revision>52</cp:revision>
  <dcterms:created xsi:type="dcterms:W3CDTF">2024-06-21T16:27:49Z</dcterms:created>
  <dcterms:modified xsi:type="dcterms:W3CDTF">2025-06-20T11:05:01Z</dcterms:modified>
</cp:coreProperties>
</file>