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1" r:id="rId4"/>
    <p:sldId id="307" r:id="rId5"/>
    <p:sldId id="308" r:id="rId6"/>
    <p:sldId id="275" r:id="rId7"/>
    <p:sldId id="257" r:id="rId8"/>
    <p:sldId id="270" r:id="rId9"/>
    <p:sldId id="309" r:id="rId10"/>
    <p:sldId id="286" r:id="rId11"/>
    <p:sldId id="306" r:id="rId12"/>
    <p:sldId id="310" r:id="rId13"/>
    <p:sldId id="262" r:id="rId14"/>
    <p:sldId id="311" r:id="rId15"/>
    <p:sldId id="290" r:id="rId16"/>
    <p:sldId id="304" r:id="rId17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5365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0731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6090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1456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68224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321881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754755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4291330" algn="l" defTabSz="107251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8" autoAdjust="0"/>
    <p:restoredTop sz="94414" autoAdjust="0"/>
  </p:normalViewPr>
  <p:slideViewPr>
    <p:cSldViewPr>
      <p:cViewPr>
        <p:scale>
          <a:sx n="72" d="100"/>
          <a:sy n="72" d="100"/>
        </p:scale>
        <p:origin x="1552" y="7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25.11.17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206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25.11.17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60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7315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4566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68224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1881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75475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29133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389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4" Type="http://schemas.openxmlformats.org/officeDocument/2006/relationships/hyperlink" Target="http://twitter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ceboo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/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1pPr>
            <a:lvl2pPr marL="495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38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39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40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41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4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7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73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75" name="组合 74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76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组合 86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88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4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6" y="6437951"/>
            <a:ext cx="931217" cy="307777"/>
            <a:chOff x="1867445" y="3664855"/>
            <a:chExt cx="756614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anose="02000603020000020003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anose="02000603020000020003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507792" y="6453337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mtClean="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17571" y="6477556"/>
            <a:ext cx="235962" cy="200055"/>
            <a:chOff x="217571" y="6481624"/>
            <a:chExt cx="235962" cy="200055"/>
          </a:xfrm>
        </p:grpSpPr>
        <p:sp>
          <p:nvSpPr>
            <p:cNvPr id="38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453206" y="6477556"/>
            <a:ext cx="261610" cy="200055"/>
            <a:chOff x="449414" y="6473487"/>
            <a:chExt cx="261610" cy="200055"/>
          </a:xfrm>
        </p:grpSpPr>
        <p:sp>
          <p:nvSpPr>
            <p:cNvPr id="41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714489" y="6477556"/>
            <a:ext cx="268022" cy="200055"/>
            <a:chOff x="714489" y="6481624"/>
            <a:chExt cx="268022" cy="200055"/>
          </a:xfrm>
        </p:grpSpPr>
        <p:sp>
          <p:nvSpPr>
            <p:cNvPr id="44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765" smtClean="0">
                <a:latin typeface="FontAwesome" pitchFamily="2" charset="0"/>
              </a:rPr>
              <a:t/>
            </a:r>
            <a:br>
              <a:rPr lang="en-US" sz="4765" smtClean="0">
                <a:latin typeface="FontAwesome" pitchFamily="2" charset="0"/>
              </a:rPr>
            </a:br>
            <a:endParaRPr lang="en-US" sz="4765">
              <a:latin typeface="FontAwesome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5pPr>
      <a:lvl6pPr marL="4953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6pPr>
      <a:lvl7pPr marL="9906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7pPr>
      <a:lvl8pPr marL="14859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8pPr>
      <a:lvl9pPr marL="1981200" algn="ctr" rtl="0" fontAlgn="base">
        <a:spcBef>
          <a:spcPct val="0"/>
        </a:spcBef>
        <a:spcAft>
          <a:spcPct val="0"/>
        </a:spcAft>
        <a:defRPr sz="476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1475" indent="-3714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1pPr>
      <a:lvl2pPr marL="804545" indent="-30924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35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65" kern="1200">
          <a:solidFill>
            <a:schemeClr val="tx1"/>
          </a:solidFill>
          <a:latin typeface="+mn-lt"/>
          <a:ea typeface="+mn-ea"/>
          <a:cs typeface="+mn-cs"/>
        </a:defRPr>
      </a:lvl4pPr>
      <a:lvl5pPr marL="2228850" indent="-2476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65" kern="1200">
          <a:solidFill>
            <a:schemeClr val="tx1"/>
          </a:solidFill>
          <a:latin typeface="+mn-lt"/>
          <a:ea typeface="+mn-ea"/>
          <a:cs typeface="+mn-cs"/>
        </a:defRPr>
      </a:lvl5pPr>
      <a:lvl6pPr marL="27241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6pPr>
      <a:lvl7pPr marL="32194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7pPr>
      <a:lvl8pPr marL="37147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8pPr>
      <a:lvl9pPr marL="4210050" indent="-247650" algn="l" defTabSz="9899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1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400" algn="l" defTabSz="98996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7528" y="2579124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Financial Data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Display</a:t>
            </a:r>
            <a:r>
              <a:rPr lang="zh-CN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&amp;</a:t>
            </a:r>
            <a:r>
              <a:rPr lang="zh-CN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Analyze</a:t>
            </a:r>
            <a:endParaRPr lang="bg-BG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2122" y="3698277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Team T02</a:t>
            </a:r>
          </a:p>
          <a:p>
            <a:r>
              <a:rPr lang="en-US" dirty="0" smtClean="0"/>
              <a:t>1552635 </a:t>
            </a:r>
            <a:r>
              <a:rPr lang="zh-CN" altLang="en-US" dirty="0" smtClean="0"/>
              <a:t>胡嘉鑫</a:t>
            </a:r>
            <a:endParaRPr lang="en-US" altLang="zh-CN" dirty="0" smtClean="0"/>
          </a:p>
          <a:p>
            <a:r>
              <a:rPr lang="en-US" altLang="zh-CN" dirty="0" smtClean="0"/>
              <a:t>1552672</a:t>
            </a:r>
            <a:r>
              <a:rPr lang="zh-CN" altLang="en-US" dirty="0" smtClean="0"/>
              <a:t> 吴可菲</a:t>
            </a:r>
            <a:endParaRPr lang="en-US" altLang="zh-CN" dirty="0" smtClean="0"/>
          </a:p>
          <a:p>
            <a:r>
              <a:rPr lang="en-US" altLang="zh-CN" dirty="0" smtClean="0"/>
              <a:t>1552673</a:t>
            </a:r>
            <a:r>
              <a:rPr lang="zh-CN" altLang="en-US" dirty="0" smtClean="0"/>
              <a:t> 陈明曦</a:t>
            </a:r>
            <a:endParaRPr lang="en-US" altLang="zh-CN" dirty="0" smtClean="0"/>
          </a:p>
          <a:p>
            <a:r>
              <a:rPr lang="en-US" altLang="zh-CN" dirty="0" smtClean="0"/>
              <a:t>1552674</a:t>
            </a:r>
            <a:r>
              <a:rPr lang="zh-CN" altLang="en-US" dirty="0" smtClean="0"/>
              <a:t> 李    源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912591"/>
            <a:ext cx="2540000" cy="25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1334524"/>
            <a:ext cx="2362200" cy="1244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ctrTitle"/>
          </p:nvPr>
        </p:nvSpPr>
        <p:spPr>
          <a:xfrm>
            <a:off x="1871534" y="164642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Project </a:t>
            </a:r>
            <a:r>
              <a:rPr lang="en-US" dirty="0" smtClean="0">
                <a:latin typeface="GeosansLight" panose="02000603020000020003" pitchFamily="2" charset="0"/>
              </a:rPr>
              <a:t>Framework</a:t>
            </a:r>
            <a:endParaRPr lang="bg-BG" dirty="0" smtClean="0"/>
          </a:p>
        </p:txBody>
      </p:sp>
      <p:sp>
        <p:nvSpPr>
          <p:cNvPr id="25" name="Subtitle 4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Framework</a:t>
            </a:r>
            <a:endParaRPr lang="bg-BG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16" y="1124749"/>
            <a:ext cx="8156984" cy="5355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Workflow</a:t>
            </a:r>
            <a:endParaRPr lang="bg-BG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297235" y="1607740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7111" y="1655200"/>
              <a:ext cx="1629263" cy="3316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Market Condition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2656" y="2665021"/>
            <a:ext cx="1794199" cy="565154"/>
            <a:chOff x="3923928" y="1574380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71982" y="1665943"/>
              <a:ext cx="1360077" cy="3316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News Tracking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7618" y="4133792"/>
            <a:ext cx="1794199" cy="565154"/>
            <a:chOff x="6372200" y="1585123"/>
            <a:chExt cx="1656184" cy="52168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43426" y="1676686"/>
              <a:ext cx="1113738" cy="3316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Winner List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07568" y="3243287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46882" y="1716774"/>
              <a:ext cx="418783" cy="331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Log in!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18225" y="1412776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93225" y="1609418"/>
              <a:ext cx="1477032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SH&amp;SZ Market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12224" y="21228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82007" y="1609418"/>
              <a:ext cx="1299469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Self-Stocking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112224" y="4221088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35543" y="1609418"/>
              <a:ext cx="1192399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Daily Details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118225" y="5301208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97425" y="1609418"/>
              <a:ext cx="1068636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Five plates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>
            <a:stCxn id="6" idx="1"/>
            <a:endCxn id="35" idx="3"/>
          </p:cNvCxnSpPr>
          <p:nvPr/>
        </p:nvCxnSpPr>
        <p:spPr>
          <a:xfrm rot="10800000" flipV="1">
            <a:off x="4391811" y="1890316"/>
            <a:ext cx="905425" cy="170225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  <a:endCxn id="35" idx="3"/>
          </p:cNvCxnSpPr>
          <p:nvPr/>
        </p:nvCxnSpPr>
        <p:spPr>
          <a:xfrm rot="10800000">
            <a:off x="4391810" y="3592569"/>
            <a:ext cx="905808" cy="82380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4391810" y="2947598"/>
            <a:ext cx="890846" cy="64497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091435" y="1612803"/>
            <a:ext cx="1026791" cy="27751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091434" y="1890318"/>
            <a:ext cx="1020790" cy="432587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>
            <a:off x="7091818" y="4416370"/>
            <a:ext cx="1020407" cy="4747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40" idx="3"/>
          </p:cNvCxnSpPr>
          <p:nvPr/>
        </p:nvCxnSpPr>
        <p:spPr>
          <a:xfrm rot="10800000">
            <a:off x="7176121" y="5500204"/>
            <a:ext cx="942105" cy="103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25225" y="5195141"/>
            <a:ext cx="1950895" cy="610123"/>
            <a:chOff x="6372200" y="1585123"/>
            <a:chExt cx="1656184" cy="5216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18245" y="1676687"/>
              <a:ext cx="1564102" cy="27167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</a:rPr>
                <a:t>Fundamental Data</a:t>
              </a:r>
              <a:endParaRPr lang="bg-BG" sz="1735" dirty="0">
                <a:solidFill>
                  <a:srgbClr val="F2F2F2"/>
                </a:solidFill>
              </a:endParaRPr>
            </a:p>
          </p:txBody>
        </p:sp>
      </p:grpSp>
      <p:cxnSp>
        <p:nvCxnSpPr>
          <p:cNvPr id="53" name="Elbow Connector 52"/>
          <p:cNvCxnSpPr>
            <a:stCxn id="40" idx="1"/>
            <a:endCxn id="35" idx="3"/>
          </p:cNvCxnSpPr>
          <p:nvPr/>
        </p:nvCxnSpPr>
        <p:spPr>
          <a:xfrm rot="10800000">
            <a:off x="4391811" y="3592569"/>
            <a:ext cx="833415" cy="190763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118225" y="2740912"/>
            <a:ext cx="1794199" cy="400056"/>
            <a:chOff x="1403648" y="1594055"/>
            <a:chExt cx="1656184" cy="369281"/>
          </a:xfrm>
        </p:grpSpPr>
        <p:sp>
          <p:nvSpPr>
            <p:cNvPr id="56" name="Rounded Rectangle 55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82507" y="1609418"/>
              <a:ext cx="898471" cy="3316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>
                  <a:solidFill>
                    <a:srgbClr val="F2F2F2"/>
                  </a:solidFill>
                  <a:latin typeface="New Cicle" pitchFamily="2" charset="0"/>
                </a:rPr>
                <a:t>Hot Spot</a:t>
              </a:r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118225" y="3316976"/>
            <a:ext cx="1794199" cy="400056"/>
            <a:chOff x="1403648" y="1594055"/>
            <a:chExt cx="1656184" cy="36928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96185" y="1609418"/>
              <a:ext cx="1471114" cy="3316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735" dirty="0" smtClean="0">
                  <a:solidFill>
                    <a:srgbClr val="F2F2F2"/>
                  </a:solidFill>
                  <a:latin typeface="New Cicle" pitchFamily="2" charset="0"/>
                </a:rPr>
                <a:t>Mine of Market</a:t>
              </a:r>
              <a:endParaRPr lang="bg-BG" sz="1735" dirty="0">
                <a:solidFill>
                  <a:srgbClr val="F2F2F2"/>
                </a:solidFill>
                <a:latin typeface="New Cicle" pitchFamily="2" charset="0"/>
              </a:endParaRPr>
            </a:p>
          </p:txBody>
        </p:sp>
      </p:grpSp>
      <p:cxnSp>
        <p:nvCxnSpPr>
          <p:cNvPr id="65" name="Elbow Connector 64"/>
          <p:cNvCxnSpPr>
            <a:stCxn id="56" idx="1"/>
            <a:endCxn id="13" idx="3"/>
          </p:cNvCxnSpPr>
          <p:nvPr/>
        </p:nvCxnSpPr>
        <p:spPr>
          <a:xfrm rot="10800000" flipV="1">
            <a:off x="7076855" y="2940940"/>
            <a:ext cx="1041370" cy="665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1" idx="1"/>
            <a:endCxn id="13" idx="3"/>
          </p:cNvCxnSpPr>
          <p:nvPr/>
        </p:nvCxnSpPr>
        <p:spPr>
          <a:xfrm rot="10800000">
            <a:off x="7076855" y="2947598"/>
            <a:ext cx="1041370" cy="56940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3"/>
          <p:cNvSpPr txBox="1">
            <a:spLocks/>
          </p:cNvSpPr>
          <p:nvPr/>
        </p:nvSpPr>
        <p:spPr>
          <a:xfrm>
            <a:off x="2207568" y="103378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Project </a:t>
            </a:r>
            <a:r>
              <a:rPr lang="en-US" smtClean="0">
                <a:latin typeface="GeosansLight" panose="02000603020000020003" pitchFamily="2" charset="0"/>
              </a:rPr>
              <a:t>Framework</a:t>
            </a:r>
            <a:endParaRPr lang="bg-BG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Team</a:t>
            </a:r>
            <a:r>
              <a:rPr kumimoji="1" lang="en-US" altLang="zh-CN" sz="4400" dirty="0" smtClean="0">
                <a:latin typeface="Times New Roman" charset="0"/>
                <a:ea typeface="Times New Roman" charset="0"/>
                <a:cs typeface="Times New Roman" charset="0"/>
                <a:sym typeface="+mn-lt"/>
              </a:rPr>
              <a:t>work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4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Plan &amp; Schedule</a:t>
            </a:r>
            <a:endParaRPr lang="bg-BG" dirty="0" smtClean="0"/>
          </a:p>
        </p:txBody>
      </p:sp>
      <p:sp>
        <p:nvSpPr>
          <p:cNvPr id="45" name="Rectangle 2369"/>
          <p:cNvSpPr/>
          <p:nvPr/>
        </p:nvSpPr>
        <p:spPr>
          <a:xfrm>
            <a:off x="9785635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Rectangle 2407"/>
          <p:cNvSpPr/>
          <p:nvPr/>
        </p:nvSpPr>
        <p:spPr>
          <a:xfrm>
            <a:off x="8304449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Rectangle 2408"/>
          <p:cNvSpPr/>
          <p:nvPr/>
        </p:nvSpPr>
        <p:spPr>
          <a:xfrm rot="2700000">
            <a:off x="9600341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Rectangle 2405"/>
          <p:cNvSpPr/>
          <p:nvPr/>
        </p:nvSpPr>
        <p:spPr>
          <a:xfrm>
            <a:off x="6822132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Rectangle 2406"/>
          <p:cNvSpPr/>
          <p:nvPr/>
        </p:nvSpPr>
        <p:spPr>
          <a:xfrm rot="2700000">
            <a:off x="8118024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Rectangle 2403"/>
          <p:cNvSpPr/>
          <p:nvPr/>
        </p:nvSpPr>
        <p:spPr>
          <a:xfrm>
            <a:off x="5341221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Rectangle 2404"/>
          <p:cNvSpPr/>
          <p:nvPr/>
        </p:nvSpPr>
        <p:spPr>
          <a:xfrm rot="2700000">
            <a:off x="6637113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Rectangle 2401"/>
          <p:cNvSpPr/>
          <p:nvPr/>
        </p:nvSpPr>
        <p:spPr>
          <a:xfrm>
            <a:off x="3858599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Rectangle 2402"/>
          <p:cNvSpPr/>
          <p:nvPr/>
        </p:nvSpPr>
        <p:spPr>
          <a:xfrm rot="2700000">
            <a:off x="5154491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Rectangle 2399"/>
          <p:cNvSpPr/>
          <p:nvPr/>
        </p:nvSpPr>
        <p:spPr>
          <a:xfrm>
            <a:off x="2376282" y="3176568"/>
            <a:ext cx="1482593" cy="1382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Rectangle 2400"/>
          <p:cNvSpPr/>
          <p:nvPr/>
        </p:nvSpPr>
        <p:spPr>
          <a:xfrm rot="2700000">
            <a:off x="3672174" y="3750908"/>
            <a:ext cx="233346" cy="2333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Rectangle 2397"/>
          <p:cNvSpPr/>
          <p:nvPr/>
        </p:nvSpPr>
        <p:spPr>
          <a:xfrm>
            <a:off x="895372" y="3176568"/>
            <a:ext cx="1482593" cy="1382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Rectangle 2398"/>
          <p:cNvSpPr/>
          <p:nvPr/>
        </p:nvSpPr>
        <p:spPr>
          <a:xfrm rot="2700000">
            <a:off x="2191264" y="3750908"/>
            <a:ext cx="233346" cy="233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Text Placeholder 32"/>
          <p:cNvSpPr txBox="1"/>
          <p:nvPr/>
        </p:nvSpPr>
        <p:spPr>
          <a:xfrm>
            <a:off x="713654" y="2235577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>
                <a:latin typeface="+mn-lt"/>
                <a:cs typeface="+mn-ea"/>
                <a:sym typeface="+mn-lt"/>
              </a:rPr>
              <a:t>Preliminary </a:t>
            </a:r>
            <a:r>
              <a:rPr lang="en-US" sz="1600" dirty="0" smtClean="0">
                <a:latin typeface="+mn-lt"/>
                <a:cs typeface="+mn-ea"/>
                <a:sym typeface="+mn-lt"/>
              </a:rPr>
              <a:t>Investigation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94" name="TextBox 2377"/>
          <p:cNvSpPr txBox="1"/>
          <p:nvPr/>
        </p:nvSpPr>
        <p:spPr>
          <a:xfrm>
            <a:off x="1441100" y="1747555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5" name="Straight Connector 2378"/>
          <p:cNvCxnSpPr/>
          <p:nvPr/>
        </p:nvCxnSpPr>
        <p:spPr>
          <a:xfrm flipV="1">
            <a:off x="1636667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32"/>
          <p:cNvSpPr txBox="1"/>
          <p:nvPr/>
        </p:nvSpPr>
        <p:spPr>
          <a:xfrm>
            <a:off x="3669566" y="220937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Rear-end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Front-end </a:t>
            </a:r>
            <a:endParaRPr lang="en-US" sz="1600" dirty="0" err="1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Implement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97" name="TextBox 2380"/>
          <p:cNvSpPr txBox="1"/>
          <p:nvPr/>
        </p:nvSpPr>
        <p:spPr>
          <a:xfrm>
            <a:off x="4379384" y="1747555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8" name="Straight Connector 2381"/>
          <p:cNvCxnSpPr/>
          <p:nvPr/>
        </p:nvCxnSpPr>
        <p:spPr>
          <a:xfrm flipV="1">
            <a:off x="4592584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2383"/>
          <p:cNvSpPr txBox="1"/>
          <p:nvPr/>
        </p:nvSpPr>
        <p:spPr>
          <a:xfrm>
            <a:off x="7352933" y="1747555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1" name="Straight Connector 2384"/>
          <p:cNvCxnSpPr/>
          <p:nvPr/>
        </p:nvCxnSpPr>
        <p:spPr>
          <a:xfrm flipV="1">
            <a:off x="7548499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2386"/>
          <p:cNvSpPr txBox="1"/>
          <p:nvPr/>
        </p:nvSpPr>
        <p:spPr>
          <a:xfrm>
            <a:off x="10291213" y="1747555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4" name="Straight Connector 2387"/>
          <p:cNvCxnSpPr/>
          <p:nvPr/>
        </p:nvCxnSpPr>
        <p:spPr>
          <a:xfrm flipV="1">
            <a:off x="10504412" y="2795269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Placeholder 32"/>
          <p:cNvSpPr txBox="1"/>
          <p:nvPr/>
        </p:nvSpPr>
        <p:spPr>
          <a:xfrm>
            <a:off x="2405575" y="5493219"/>
            <a:ext cx="1416432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Historical</a:t>
            </a:r>
            <a:r>
              <a:rPr kumimoji="0" lang="en-US" sz="1600" b="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Data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ETL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06" name="TextBox 2389"/>
          <p:cNvSpPr txBox="1"/>
          <p:nvPr/>
        </p:nvSpPr>
        <p:spPr>
          <a:xfrm>
            <a:off x="2900592" y="5031554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7" name="Straight Connector 2390"/>
          <p:cNvCxnSpPr/>
          <p:nvPr/>
        </p:nvCxnSpPr>
        <p:spPr>
          <a:xfrm flipV="1">
            <a:off x="3113792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392"/>
          <p:cNvSpPr txBox="1"/>
          <p:nvPr/>
        </p:nvSpPr>
        <p:spPr>
          <a:xfrm>
            <a:off x="5879789" y="5031554"/>
            <a:ext cx="39113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0" name="Straight Connector 2393"/>
          <p:cNvCxnSpPr/>
          <p:nvPr/>
        </p:nvCxnSpPr>
        <p:spPr>
          <a:xfrm flipV="1">
            <a:off x="6075356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2395"/>
          <p:cNvSpPr txBox="1"/>
          <p:nvPr/>
        </p:nvSpPr>
        <p:spPr>
          <a:xfrm>
            <a:off x="8823720" y="5031554"/>
            <a:ext cx="42639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AU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3" name="Straight Connector 2396"/>
          <p:cNvCxnSpPr/>
          <p:nvPr/>
        </p:nvCxnSpPr>
        <p:spPr>
          <a:xfrm flipV="1">
            <a:off x="9036920" y="471228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任意多边形 36"/>
          <p:cNvSpPr/>
          <p:nvPr/>
        </p:nvSpPr>
        <p:spPr>
          <a:xfrm>
            <a:off x="2884054" y="3635091"/>
            <a:ext cx="430315" cy="368842"/>
          </a:xfrm>
          <a:custGeom>
            <a:avLst/>
            <a:gdLst/>
            <a:ahLst/>
            <a:cxnLst/>
            <a:rect l="l" t="t" r="r" b="b"/>
            <a:pathLst>
              <a:path w="228600" h="195943">
                <a:moveTo>
                  <a:pt x="97972" y="114300"/>
                </a:moveTo>
                <a:lnTo>
                  <a:pt x="130629" y="114300"/>
                </a:lnTo>
                <a:lnTo>
                  <a:pt x="130629" y="130628"/>
                </a:lnTo>
                <a:lnTo>
                  <a:pt x="97972" y="130628"/>
                </a:lnTo>
                <a:close/>
                <a:moveTo>
                  <a:pt x="0" y="114300"/>
                </a:moveTo>
                <a:lnTo>
                  <a:pt x="85725" y="114300"/>
                </a:lnTo>
                <a:lnTo>
                  <a:pt x="85725" y="134711"/>
                </a:lnTo>
                <a:cubicBezTo>
                  <a:pt x="85725" y="136922"/>
                  <a:pt x="86533" y="138835"/>
                  <a:pt x="88149" y="140451"/>
                </a:cubicBezTo>
                <a:cubicBezTo>
                  <a:pt x="89765" y="142067"/>
                  <a:pt x="91678" y="142875"/>
                  <a:pt x="93889" y="142875"/>
                </a:cubicBezTo>
                <a:lnTo>
                  <a:pt x="134711" y="142875"/>
                </a:lnTo>
                <a:cubicBezTo>
                  <a:pt x="136922" y="142875"/>
                  <a:pt x="138836" y="142067"/>
                  <a:pt x="140451" y="140451"/>
                </a:cubicBezTo>
                <a:cubicBezTo>
                  <a:pt x="142067" y="138835"/>
                  <a:pt x="142875" y="136922"/>
                  <a:pt x="142875" y="134711"/>
                </a:cubicBezTo>
                <a:lnTo>
                  <a:pt x="142875" y="114300"/>
                </a:lnTo>
                <a:lnTo>
                  <a:pt x="228600" y="114300"/>
                </a:lnTo>
                <a:lnTo>
                  <a:pt x="228600" y="175532"/>
                </a:lnTo>
                <a:cubicBezTo>
                  <a:pt x="228600" y="181145"/>
                  <a:pt x="226602" y="185950"/>
                  <a:pt x="222605" y="189947"/>
                </a:cubicBezTo>
                <a:cubicBezTo>
                  <a:pt x="218607" y="193944"/>
                  <a:pt x="213802" y="195943"/>
                  <a:pt x="208189" y="195943"/>
                </a:cubicBezTo>
                <a:lnTo>
                  <a:pt x="20411" y="195943"/>
                </a:lnTo>
                <a:cubicBezTo>
                  <a:pt x="14798" y="195943"/>
                  <a:pt x="9993" y="193944"/>
                  <a:pt x="5996" y="189947"/>
                </a:cubicBezTo>
                <a:cubicBezTo>
                  <a:pt x="1999" y="185950"/>
                  <a:pt x="0" y="181145"/>
                  <a:pt x="0" y="175532"/>
                </a:cubicBezTo>
                <a:close/>
                <a:moveTo>
                  <a:pt x="81643" y="16328"/>
                </a:moveTo>
                <a:lnTo>
                  <a:pt x="81643" y="32657"/>
                </a:lnTo>
                <a:lnTo>
                  <a:pt x="146957" y="32657"/>
                </a:lnTo>
                <a:lnTo>
                  <a:pt x="146957" y="16328"/>
                </a:lnTo>
                <a:close/>
                <a:moveTo>
                  <a:pt x="77561" y="0"/>
                </a:moveTo>
                <a:lnTo>
                  <a:pt x="151039" y="0"/>
                </a:lnTo>
                <a:cubicBezTo>
                  <a:pt x="154441" y="0"/>
                  <a:pt x="157333" y="1190"/>
                  <a:pt x="159714" y="3572"/>
                </a:cubicBezTo>
                <a:cubicBezTo>
                  <a:pt x="162095" y="5953"/>
                  <a:pt x="163286" y="8844"/>
                  <a:pt x="163286" y="12246"/>
                </a:cubicBezTo>
                <a:lnTo>
                  <a:pt x="163286" y="32657"/>
                </a:lnTo>
                <a:lnTo>
                  <a:pt x="208189" y="32657"/>
                </a:lnTo>
                <a:cubicBezTo>
                  <a:pt x="213802" y="32657"/>
                  <a:pt x="218607" y="34656"/>
                  <a:pt x="222605" y="38653"/>
                </a:cubicBezTo>
                <a:cubicBezTo>
                  <a:pt x="226602" y="42650"/>
                  <a:pt x="228600" y="47455"/>
                  <a:pt x="228600" y="53068"/>
                </a:cubicBezTo>
                <a:lnTo>
                  <a:pt x="228600" y="102053"/>
                </a:lnTo>
                <a:lnTo>
                  <a:pt x="0" y="102053"/>
                </a:lnTo>
                <a:lnTo>
                  <a:pt x="0" y="53068"/>
                </a:lnTo>
                <a:cubicBezTo>
                  <a:pt x="0" y="47455"/>
                  <a:pt x="1999" y="42650"/>
                  <a:pt x="5996" y="38653"/>
                </a:cubicBezTo>
                <a:cubicBezTo>
                  <a:pt x="9993" y="34656"/>
                  <a:pt x="14798" y="32657"/>
                  <a:pt x="20411" y="32657"/>
                </a:cubicBezTo>
                <a:lnTo>
                  <a:pt x="65314" y="32657"/>
                </a:lnTo>
                <a:lnTo>
                  <a:pt x="65314" y="12246"/>
                </a:lnTo>
                <a:cubicBezTo>
                  <a:pt x="65314" y="8844"/>
                  <a:pt x="66505" y="5953"/>
                  <a:pt x="68886" y="3572"/>
                </a:cubicBezTo>
                <a:cubicBezTo>
                  <a:pt x="71268" y="1190"/>
                  <a:pt x="74159" y="0"/>
                  <a:pt x="77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任意多边形 37"/>
          <p:cNvSpPr/>
          <p:nvPr/>
        </p:nvSpPr>
        <p:spPr>
          <a:xfrm>
            <a:off x="8823902" y="3636941"/>
            <a:ext cx="430315" cy="368915"/>
          </a:xfrm>
          <a:custGeom>
            <a:avLst/>
            <a:gdLst/>
            <a:ahLst/>
            <a:cxnLst/>
            <a:rect l="l" t="t" r="r" b="b"/>
            <a:pathLst>
              <a:path w="228600" h="195982">
                <a:moveTo>
                  <a:pt x="114300" y="0"/>
                </a:moveTo>
                <a:cubicBezTo>
                  <a:pt x="135051" y="0"/>
                  <a:pt x="154186" y="3636"/>
                  <a:pt x="171705" y="10907"/>
                </a:cubicBezTo>
                <a:cubicBezTo>
                  <a:pt x="189224" y="18179"/>
                  <a:pt x="203087" y="28086"/>
                  <a:pt x="213292" y="40630"/>
                </a:cubicBezTo>
                <a:cubicBezTo>
                  <a:pt x="223497" y="53175"/>
                  <a:pt x="228600" y="66846"/>
                  <a:pt x="228600" y="81643"/>
                </a:cubicBezTo>
                <a:cubicBezTo>
                  <a:pt x="228600" y="96441"/>
                  <a:pt x="223497" y="110112"/>
                  <a:pt x="213292" y="122656"/>
                </a:cubicBezTo>
                <a:cubicBezTo>
                  <a:pt x="203087" y="135200"/>
                  <a:pt x="189224" y="145108"/>
                  <a:pt x="171705" y="152379"/>
                </a:cubicBezTo>
                <a:cubicBezTo>
                  <a:pt x="154186" y="159650"/>
                  <a:pt x="135051" y="163286"/>
                  <a:pt x="114300" y="163286"/>
                </a:cubicBezTo>
                <a:cubicBezTo>
                  <a:pt x="108347" y="163286"/>
                  <a:pt x="102181" y="162946"/>
                  <a:pt x="95803" y="162266"/>
                </a:cubicBezTo>
                <a:cubicBezTo>
                  <a:pt x="78964" y="177148"/>
                  <a:pt x="59404" y="187439"/>
                  <a:pt x="37122" y="193137"/>
                </a:cubicBezTo>
                <a:cubicBezTo>
                  <a:pt x="32955" y="194327"/>
                  <a:pt x="28107" y="195263"/>
                  <a:pt x="22579" y="195943"/>
                </a:cubicBezTo>
                <a:cubicBezTo>
                  <a:pt x="21134" y="196113"/>
                  <a:pt x="19837" y="195731"/>
                  <a:pt x="18689" y="194795"/>
                </a:cubicBezTo>
                <a:cubicBezTo>
                  <a:pt x="17541" y="193860"/>
                  <a:pt x="16796" y="192627"/>
                  <a:pt x="16456" y="191096"/>
                </a:cubicBezTo>
                <a:lnTo>
                  <a:pt x="16456" y="190968"/>
                </a:lnTo>
                <a:cubicBezTo>
                  <a:pt x="16201" y="190628"/>
                  <a:pt x="16180" y="190118"/>
                  <a:pt x="16392" y="189437"/>
                </a:cubicBezTo>
                <a:cubicBezTo>
                  <a:pt x="16605" y="188757"/>
                  <a:pt x="16690" y="188332"/>
                  <a:pt x="16648" y="188162"/>
                </a:cubicBezTo>
                <a:cubicBezTo>
                  <a:pt x="16605" y="187992"/>
                  <a:pt x="16796" y="187588"/>
                  <a:pt x="17222" y="186950"/>
                </a:cubicBezTo>
                <a:cubicBezTo>
                  <a:pt x="17647" y="186312"/>
                  <a:pt x="17902" y="185929"/>
                  <a:pt x="17987" y="185802"/>
                </a:cubicBezTo>
                <a:cubicBezTo>
                  <a:pt x="18072" y="185674"/>
                  <a:pt x="18370" y="185313"/>
                  <a:pt x="18880" y="184717"/>
                </a:cubicBezTo>
                <a:cubicBezTo>
                  <a:pt x="19390" y="184122"/>
                  <a:pt x="19730" y="183739"/>
                  <a:pt x="19901" y="183569"/>
                </a:cubicBezTo>
                <a:cubicBezTo>
                  <a:pt x="20496" y="182889"/>
                  <a:pt x="21814" y="181422"/>
                  <a:pt x="23855" y="179168"/>
                </a:cubicBezTo>
                <a:cubicBezTo>
                  <a:pt x="25896" y="176915"/>
                  <a:pt x="27363" y="175299"/>
                  <a:pt x="28256" y="174321"/>
                </a:cubicBezTo>
                <a:cubicBezTo>
                  <a:pt x="29149" y="173343"/>
                  <a:pt x="30467" y="171663"/>
                  <a:pt x="32211" y="169282"/>
                </a:cubicBezTo>
                <a:cubicBezTo>
                  <a:pt x="33954" y="166901"/>
                  <a:pt x="35336" y="164732"/>
                  <a:pt x="36357" y="162776"/>
                </a:cubicBezTo>
                <a:cubicBezTo>
                  <a:pt x="37377" y="160820"/>
                  <a:pt x="38525" y="158311"/>
                  <a:pt x="39801" y="155249"/>
                </a:cubicBezTo>
                <a:cubicBezTo>
                  <a:pt x="41077" y="152188"/>
                  <a:pt x="42182" y="148956"/>
                  <a:pt x="43118" y="145554"/>
                </a:cubicBezTo>
                <a:cubicBezTo>
                  <a:pt x="29766" y="137985"/>
                  <a:pt x="19241" y="128630"/>
                  <a:pt x="11545" y="117490"/>
                </a:cubicBezTo>
                <a:cubicBezTo>
                  <a:pt x="3848" y="106349"/>
                  <a:pt x="0" y="94400"/>
                  <a:pt x="0" y="81643"/>
                </a:cubicBezTo>
                <a:cubicBezTo>
                  <a:pt x="0" y="70587"/>
                  <a:pt x="3019" y="60021"/>
                  <a:pt x="9057" y="49943"/>
                </a:cubicBezTo>
                <a:cubicBezTo>
                  <a:pt x="15096" y="39865"/>
                  <a:pt x="23217" y="31169"/>
                  <a:pt x="33423" y="23855"/>
                </a:cubicBezTo>
                <a:cubicBezTo>
                  <a:pt x="43628" y="16542"/>
                  <a:pt x="55789" y="10737"/>
                  <a:pt x="69907" y="6443"/>
                </a:cubicBezTo>
                <a:cubicBezTo>
                  <a:pt x="84024" y="2148"/>
                  <a:pt x="98822" y="0"/>
                  <a:pt x="114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任意多边形 38"/>
          <p:cNvSpPr/>
          <p:nvPr/>
        </p:nvSpPr>
        <p:spPr>
          <a:xfrm>
            <a:off x="5893785" y="3665829"/>
            <a:ext cx="451206" cy="338104"/>
          </a:xfrm>
          <a:custGeom>
            <a:avLst/>
            <a:gdLst/>
            <a:ahLst/>
            <a:cxnLst/>
            <a:rect l="l" t="t" r="r" b="b"/>
            <a:pathLst>
              <a:path w="239698" h="179614">
                <a:moveTo>
                  <a:pt x="89807" y="97971"/>
                </a:moveTo>
                <a:lnTo>
                  <a:pt x="228600" y="97971"/>
                </a:lnTo>
                <a:cubicBezTo>
                  <a:pt x="231491" y="97971"/>
                  <a:pt x="234064" y="98524"/>
                  <a:pt x="236317" y="99630"/>
                </a:cubicBezTo>
                <a:cubicBezTo>
                  <a:pt x="238571" y="100735"/>
                  <a:pt x="239698" y="102564"/>
                  <a:pt x="239698" y="105115"/>
                </a:cubicBezTo>
                <a:cubicBezTo>
                  <a:pt x="239698" y="107752"/>
                  <a:pt x="238380" y="110558"/>
                  <a:pt x="235743" y="113535"/>
                </a:cubicBezTo>
                <a:lnTo>
                  <a:pt x="192881" y="164051"/>
                </a:lnTo>
                <a:cubicBezTo>
                  <a:pt x="189224" y="168388"/>
                  <a:pt x="184100" y="172067"/>
                  <a:pt x="177509" y="175086"/>
                </a:cubicBezTo>
                <a:cubicBezTo>
                  <a:pt x="170918" y="178105"/>
                  <a:pt x="164816" y="179614"/>
                  <a:pt x="159203" y="179614"/>
                </a:cubicBezTo>
                <a:lnTo>
                  <a:pt x="20410" y="179614"/>
                </a:lnTo>
                <a:cubicBezTo>
                  <a:pt x="17519" y="179614"/>
                  <a:pt x="14946" y="179061"/>
                  <a:pt x="12693" y="177956"/>
                </a:cubicBezTo>
                <a:cubicBezTo>
                  <a:pt x="10439" y="176850"/>
                  <a:pt x="9312" y="175022"/>
                  <a:pt x="9312" y="172470"/>
                </a:cubicBezTo>
                <a:cubicBezTo>
                  <a:pt x="9312" y="169834"/>
                  <a:pt x="10630" y="167028"/>
                  <a:pt x="13267" y="164051"/>
                </a:cubicBezTo>
                <a:lnTo>
                  <a:pt x="56129" y="113535"/>
                </a:lnTo>
                <a:cubicBezTo>
                  <a:pt x="59786" y="109197"/>
                  <a:pt x="64910" y="105519"/>
                  <a:pt x="71501" y="102500"/>
                </a:cubicBezTo>
                <a:cubicBezTo>
                  <a:pt x="78092" y="99481"/>
                  <a:pt x="84194" y="97971"/>
                  <a:pt x="89807" y="97971"/>
                </a:cubicBezTo>
                <a:close/>
                <a:moveTo>
                  <a:pt x="28575" y="0"/>
                </a:moveTo>
                <a:lnTo>
                  <a:pt x="69396" y="0"/>
                </a:lnTo>
                <a:cubicBezTo>
                  <a:pt x="77220" y="0"/>
                  <a:pt x="83939" y="2806"/>
                  <a:pt x="89552" y="8419"/>
                </a:cubicBezTo>
                <a:cubicBezTo>
                  <a:pt x="95165" y="14032"/>
                  <a:pt x="97971" y="20751"/>
                  <a:pt x="97971" y="28575"/>
                </a:cubicBezTo>
                <a:lnTo>
                  <a:pt x="97971" y="32657"/>
                </a:lnTo>
                <a:lnTo>
                  <a:pt x="167367" y="32657"/>
                </a:lnTo>
                <a:cubicBezTo>
                  <a:pt x="175192" y="32657"/>
                  <a:pt x="181910" y="35464"/>
                  <a:pt x="187523" y="41077"/>
                </a:cubicBezTo>
                <a:cubicBezTo>
                  <a:pt x="193136" y="46689"/>
                  <a:pt x="195942" y="53408"/>
                  <a:pt x="195942" y="61232"/>
                </a:cubicBezTo>
                <a:lnTo>
                  <a:pt x="195942" y="81643"/>
                </a:lnTo>
                <a:lnTo>
                  <a:pt x="89807" y="81643"/>
                </a:lnTo>
                <a:cubicBezTo>
                  <a:pt x="81813" y="81643"/>
                  <a:pt x="73436" y="83663"/>
                  <a:pt x="64676" y="87702"/>
                </a:cubicBezTo>
                <a:cubicBezTo>
                  <a:pt x="55916" y="91742"/>
                  <a:pt x="48943" y="96823"/>
                  <a:pt x="43755" y="102946"/>
                </a:cubicBezTo>
                <a:lnTo>
                  <a:pt x="765" y="153463"/>
                </a:lnTo>
                <a:lnTo>
                  <a:pt x="127" y="154228"/>
                </a:lnTo>
                <a:cubicBezTo>
                  <a:pt x="127" y="153888"/>
                  <a:pt x="106" y="153357"/>
                  <a:pt x="63" y="152634"/>
                </a:cubicBezTo>
                <a:cubicBezTo>
                  <a:pt x="21" y="151911"/>
                  <a:pt x="0" y="151379"/>
                  <a:pt x="0" y="151039"/>
                </a:cubicBezTo>
                <a:lnTo>
                  <a:pt x="0" y="28575"/>
                </a:lnTo>
                <a:cubicBezTo>
                  <a:pt x="0" y="20751"/>
                  <a:pt x="2806" y="14032"/>
                  <a:pt x="8419" y="8419"/>
                </a:cubicBezTo>
                <a:cubicBezTo>
                  <a:pt x="14032" y="2806"/>
                  <a:pt x="20751" y="0"/>
                  <a:pt x="285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任意多边形 39"/>
          <p:cNvSpPr/>
          <p:nvPr/>
        </p:nvSpPr>
        <p:spPr>
          <a:xfrm>
            <a:off x="1349852" y="3566774"/>
            <a:ext cx="547598" cy="505476"/>
          </a:xfrm>
          <a:custGeom>
            <a:avLst/>
            <a:gdLst/>
            <a:ahLst/>
            <a:cxnLst/>
            <a:rect l="l" t="t" r="r" b="b"/>
            <a:pathLst>
              <a:path w="212271" h="195943">
                <a:moveTo>
                  <a:pt x="163285" y="48986"/>
                </a:moveTo>
                <a:cubicBezTo>
                  <a:pt x="163285" y="66760"/>
                  <a:pt x="160139" y="82536"/>
                  <a:pt x="153845" y="96313"/>
                </a:cubicBezTo>
                <a:cubicBezTo>
                  <a:pt x="165837" y="93847"/>
                  <a:pt x="175851" y="89042"/>
                  <a:pt x="183887" y="81898"/>
                </a:cubicBezTo>
                <a:cubicBezTo>
                  <a:pt x="191924" y="74754"/>
                  <a:pt x="195942" y="67865"/>
                  <a:pt x="195942" y="61232"/>
                </a:cubicBezTo>
                <a:lnTo>
                  <a:pt x="195942" y="48986"/>
                </a:lnTo>
                <a:close/>
                <a:moveTo>
                  <a:pt x="16328" y="48986"/>
                </a:moveTo>
                <a:lnTo>
                  <a:pt x="16328" y="61232"/>
                </a:lnTo>
                <a:cubicBezTo>
                  <a:pt x="16328" y="67865"/>
                  <a:pt x="20346" y="74754"/>
                  <a:pt x="28383" y="81898"/>
                </a:cubicBezTo>
                <a:cubicBezTo>
                  <a:pt x="36420" y="89042"/>
                  <a:pt x="46434" y="93847"/>
                  <a:pt x="58425" y="96313"/>
                </a:cubicBezTo>
                <a:cubicBezTo>
                  <a:pt x="52132" y="82536"/>
                  <a:pt x="48985" y="66760"/>
                  <a:pt x="48985" y="48986"/>
                </a:cubicBezTo>
                <a:close/>
                <a:moveTo>
                  <a:pt x="69396" y="0"/>
                </a:moveTo>
                <a:lnTo>
                  <a:pt x="142875" y="0"/>
                </a:lnTo>
                <a:cubicBezTo>
                  <a:pt x="148487" y="0"/>
                  <a:pt x="153292" y="1998"/>
                  <a:pt x="157290" y="5995"/>
                </a:cubicBezTo>
                <a:cubicBezTo>
                  <a:pt x="161287" y="9993"/>
                  <a:pt x="163285" y="14798"/>
                  <a:pt x="163285" y="20411"/>
                </a:cubicBezTo>
                <a:lnTo>
                  <a:pt x="163285" y="32657"/>
                </a:lnTo>
                <a:lnTo>
                  <a:pt x="200025" y="32657"/>
                </a:lnTo>
                <a:cubicBezTo>
                  <a:pt x="203426" y="32657"/>
                  <a:pt x="206318" y="33848"/>
                  <a:pt x="208699" y="36229"/>
                </a:cubicBezTo>
                <a:cubicBezTo>
                  <a:pt x="211080" y="38610"/>
                  <a:pt x="212271" y="41502"/>
                  <a:pt x="212271" y="44903"/>
                </a:cubicBezTo>
                <a:lnTo>
                  <a:pt x="212271" y="61232"/>
                </a:lnTo>
                <a:cubicBezTo>
                  <a:pt x="212271" y="67270"/>
                  <a:pt x="210506" y="73351"/>
                  <a:pt x="206977" y="79474"/>
                </a:cubicBezTo>
                <a:cubicBezTo>
                  <a:pt x="203448" y="85597"/>
                  <a:pt x="198685" y="91125"/>
                  <a:pt x="192689" y="96058"/>
                </a:cubicBezTo>
                <a:cubicBezTo>
                  <a:pt x="186694" y="100990"/>
                  <a:pt x="179337" y="105136"/>
                  <a:pt x="170620" y="108496"/>
                </a:cubicBezTo>
                <a:cubicBezTo>
                  <a:pt x="161903" y="111855"/>
                  <a:pt x="152740" y="113747"/>
                  <a:pt x="143130" y="114172"/>
                </a:cubicBezTo>
                <a:cubicBezTo>
                  <a:pt x="139558" y="118765"/>
                  <a:pt x="135518" y="122804"/>
                  <a:pt x="131011" y="126291"/>
                </a:cubicBezTo>
                <a:cubicBezTo>
                  <a:pt x="127779" y="129183"/>
                  <a:pt x="125547" y="132266"/>
                  <a:pt x="124314" y="135540"/>
                </a:cubicBezTo>
                <a:cubicBezTo>
                  <a:pt x="123080" y="138814"/>
                  <a:pt x="122464" y="142620"/>
                  <a:pt x="122464" y="146957"/>
                </a:cubicBezTo>
                <a:cubicBezTo>
                  <a:pt x="122464" y="151549"/>
                  <a:pt x="123761" y="155419"/>
                  <a:pt x="126355" y="158566"/>
                </a:cubicBezTo>
                <a:cubicBezTo>
                  <a:pt x="128948" y="161712"/>
                  <a:pt x="133094" y="163286"/>
                  <a:pt x="138792" y="163286"/>
                </a:cubicBezTo>
                <a:cubicBezTo>
                  <a:pt x="145171" y="163286"/>
                  <a:pt x="150847" y="165220"/>
                  <a:pt x="155823" y="169090"/>
                </a:cubicBezTo>
                <a:cubicBezTo>
                  <a:pt x="160798" y="172959"/>
                  <a:pt x="163285" y="177828"/>
                  <a:pt x="163285" y="183696"/>
                </a:cubicBezTo>
                <a:lnTo>
                  <a:pt x="163285" y="191861"/>
                </a:lnTo>
                <a:cubicBezTo>
                  <a:pt x="163285" y="193051"/>
                  <a:pt x="162903" y="194029"/>
                  <a:pt x="162137" y="194795"/>
                </a:cubicBezTo>
                <a:cubicBezTo>
                  <a:pt x="161372" y="195560"/>
                  <a:pt x="160394" y="195943"/>
                  <a:pt x="159203" y="195943"/>
                </a:cubicBezTo>
                <a:lnTo>
                  <a:pt x="53067" y="195943"/>
                </a:lnTo>
                <a:cubicBezTo>
                  <a:pt x="51877" y="195943"/>
                  <a:pt x="50899" y="195560"/>
                  <a:pt x="50133" y="194795"/>
                </a:cubicBezTo>
                <a:cubicBezTo>
                  <a:pt x="49368" y="194029"/>
                  <a:pt x="48985" y="193051"/>
                  <a:pt x="48985" y="191861"/>
                </a:cubicBezTo>
                <a:lnTo>
                  <a:pt x="48985" y="183696"/>
                </a:lnTo>
                <a:cubicBezTo>
                  <a:pt x="48985" y="177828"/>
                  <a:pt x="51473" y="172959"/>
                  <a:pt x="56448" y="169090"/>
                </a:cubicBezTo>
                <a:cubicBezTo>
                  <a:pt x="61423" y="165220"/>
                  <a:pt x="67100" y="163286"/>
                  <a:pt x="73478" y="163286"/>
                </a:cubicBezTo>
                <a:cubicBezTo>
                  <a:pt x="79176" y="163286"/>
                  <a:pt x="83322" y="161712"/>
                  <a:pt x="85916" y="158566"/>
                </a:cubicBezTo>
                <a:cubicBezTo>
                  <a:pt x="88510" y="155419"/>
                  <a:pt x="89807" y="151549"/>
                  <a:pt x="89807" y="146957"/>
                </a:cubicBezTo>
                <a:cubicBezTo>
                  <a:pt x="89807" y="142620"/>
                  <a:pt x="89190" y="138814"/>
                  <a:pt x="87957" y="135540"/>
                </a:cubicBezTo>
                <a:cubicBezTo>
                  <a:pt x="86724" y="132266"/>
                  <a:pt x="84491" y="129183"/>
                  <a:pt x="81260" y="126291"/>
                </a:cubicBezTo>
                <a:cubicBezTo>
                  <a:pt x="76752" y="122804"/>
                  <a:pt x="72713" y="118765"/>
                  <a:pt x="69141" y="114172"/>
                </a:cubicBezTo>
                <a:cubicBezTo>
                  <a:pt x="59531" y="113747"/>
                  <a:pt x="50367" y="111855"/>
                  <a:pt x="41650" y="108496"/>
                </a:cubicBezTo>
                <a:cubicBezTo>
                  <a:pt x="32933" y="105136"/>
                  <a:pt x="25577" y="100990"/>
                  <a:pt x="19581" y="96058"/>
                </a:cubicBezTo>
                <a:cubicBezTo>
                  <a:pt x="13585" y="91125"/>
                  <a:pt x="8823" y="85597"/>
                  <a:pt x="5294" y="79474"/>
                </a:cubicBezTo>
                <a:cubicBezTo>
                  <a:pt x="1764" y="73351"/>
                  <a:pt x="0" y="67270"/>
                  <a:pt x="0" y="61232"/>
                </a:cubicBezTo>
                <a:lnTo>
                  <a:pt x="0" y="44903"/>
                </a:lnTo>
                <a:cubicBezTo>
                  <a:pt x="0" y="41502"/>
                  <a:pt x="1190" y="38610"/>
                  <a:pt x="3571" y="36229"/>
                </a:cubicBezTo>
                <a:cubicBezTo>
                  <a:pt x="5953" y="33848"/>
                  <a:pt x="8844" y="32657"/>
                  <a:pt x="12246" y="32657"/>
                </a:cubicBezTo>
                <a:lnTo>
                  <a:pt x="48985" y="32657"/>
                </a:lnTo>
                <a:lnTo>
                  <a:pt x="48985" y="20411"/>
                </a:lnTo>
                <a:cubicBezTo>
                  <a:pt x="48985" y="14798"/>
                  <a:pt x="50984" y="9993"/>
                  <a:pt x="54981" y="5995"/>
                </a:cubicBezTo>
                <a:cubicBezTo>
                  <a:pt x="58978" y="1998"/>
                  <a:pt x="63783" y="0"/>
                  <a:pt x="69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任意多边形 40"/>
          <p:cNvSpPr/>
          <p:nvPr/>
        </p:nvSpPr>
        <p:spPr>
          <a:xfrm>
            <a:off x="10324860" y="3643688"/>
            <a:ext cx="404141" cy="382288"/>
          </a:xfrm>
          <a:custGeom>
            <a:avLst/>
            <a:gdLst/>
            <a:ahLst/>
            <a:cxnLst/>
            <a:rect l="l" t="t" r="r" b="b"/>
            <a:pathLst>
              <a:path w="214695" h="203086">
                <a:moveTo>
                  <a:pt x="81643" y="24493"/>
                </a:moveTo>
                <a:cubicBezTo>
                  <a:pt x="74839" y="24493"/>
                  <a:pt x="69056" y="26874"/>
                  <a:pt x="64294" y="31636"/>
                </a:cubicBezTo>
                <a:cubicBezTo>
                  <a:pt x="59531" y="36399"/>
                  <a:pt x="57150" y="42182"/>
                  <a:pt x="57150" y="48986"/>
                </a:cubicBezTo>
                <a:cubicBezTo>
                  <a:pt x="57150" y="52557"/>
                  <a:pt x="57958" y="56087"/>
                  <a:pt x="59574" y="59574"/>
                </a:cubicBezTo>
                <a:cubicBezTo>
                  <a:pt x="56087" y="57958"/>
                  <a:pt x="52558" y="57150"/>
                  <a:pt x="48986" y="57150"/>
                </a:cubicBezTo>
                <a:cubicBezTo>
                  <a:pt x="42182" y="57150"/>
                  <a:pt x="36399" y="59531"/>
                  <a:pt x="31637" y="64294"/>
                </a:cubicBezTo>
                <a:cubicBezTo>
                  <a:pt x="26874" y="69056"/>
                  <a:pt x="24493" y="74839"/>
                  <a:pt x="24493" y="81643"/>
                </a:cubicBezTo>
                <a:cubicBezTo>
                  <a:pt x="24493" y="88446"/>
                  <a:pt x="26874" y="94229"/>
                  <a:pt x="31637" y="98992"/>
                </a:cubicBezTo>
                <a:cubicBezTo>
                  <a:pt x="36399" y="103754"/>
                  <a:pt x="42182" y="106136"/>
                  <a:pt x="48986" y="106136"/>
                </a:cubicBezTo>
                <a:cubicBezTo>
                  <a:pt x="55789" y="106136"/>
                  <a:pt x="61572" y="103754"/>
                  <a:pt x="66335" y="98992"/>
                </a:cubicBezTo>
                <a:cubicBezTo>
                  <a:pt x="71097" y="94229"/>
                  <a:pt x="73479" y="88446"/>
                  <a:pt x="73479" y="81643"/>
                </a:cubicBezTo>
                <a:cubicBezTo>
                  <a:pt x="73479" y="78071"/>
                  <a:pt x="72671" y="74541"/>
                  <a:pt x="71055" y="71055"/>
                </a:cubicBezTo>
                <a:cubicBezTo>
                  <a:pt x="74542" y="72670"/>
                  <a:pt x="78071" y="73478"/>
                  <a:pt x="81643" y="73478"/>
                </a:cubicBezTo>
                <a:cubicBezTo>
                  <a:pt x="88446" y="73478"/>
                  <a:pt x="94229" y="71097"/>
                  <a:pt x="98992" y="66335"/>
                </a:cubicBezTo>
                <a:cubicBezTo>
                  <a:pt x="103754" y="61572"/>
                  <a:pt x="106136" y="55789"/>
                  <a:pt x="106136" y="48986"/>
                </a:cubicBezTo>
                <a:cubicBezTo>
                  <a:pt x="106136" y="42182"/>
                  <a:pt x="103754" y="36399"/>
                  <a:pt x="98992" y="31636"/>
                </a:cubicBezTo>
                <a:cubicBezTo>
                  <a:pt x="94229" y="26874"/>
                  <a:pt x="88446" y="24493"/>
                  <a:pt x="81643" y="24493"/>
                </a:cubicBezTo>
                <a:close/>
                <a:moveTo>
                  <a:pt x="83684" y="0"/>
                </a:moveTo>
                <a:cubicBezTo>
                  <a:pt x="97546" y="0"/>
                  <a:pt x="108836" y="4358"/>
                  <a:pt x="117553" y="13075"/>
                </a:cubicBezTo>
                <a:cubicBezTo>
                  <a:pt x="126270" y="21793"/>
                  <a:pt x="130629" y="33082"/>
                  <a:pt x="130629" y="46944"/>
                </a:cubicBezTo>
                <a:cubicBezTo>
                  <a:pt x="130629" y="63018"/>
                  <a:pt x="125058" y="78539"/>
                  <a:pt x="113917" y="93506"/>
                </a:cubicBezTo>
                <a:lnTo>
                  <a:pt x="159204" y="138793"/>
                </a:lnTo>
                <a:lnTo>
                  <a:pt x="171450" y="126546"/>
                </a:lnTo>
                <a:cubicBezTo>
                  <a:pt x="171195" y="126291"/>
                  <a:pt x="170089" y="125249"/>
                  <a:pt x="168133" y="123421"/>
                </a:cubicBezTo>
                <a:cubicBezTo>
                  <a:pt x="166177" y="121592"/>
                  <a:pt x="164476" y="119955"/>
                  <a:pt x="163031" y="118510"/>
                </a:cubicBezTo>
                <a:cubicBezTo>
                  <a:pt x="161585" y="117064"/>
                  <a:pt x="160182" y="115512"/>
                  <a:pt x="158821" y="113853"/>
                </a:cubicBezTo>
                <a:cubicBezTo>
                  <a:pt x="157460" y="112195"/>
                  <a:pt x="156780" y="110983"/>
                  <a:pt x="156780" y="110218"/>
                </a:cubicBezTo>
                <a:cubicBezTo>
                  <a:pt x="156780" y="108772"/>
                  <a:pt x="158863" y="105965"/>
                  <a:pt x="163031" y="101798"/>
                </a:cubicBezTo>
                <a:cubicBezTo>
                  <a:pt x="167198" y="97631"/>
                  <a:pt x="170004" y="95548"/>
                  <a:pt x="171450" y="95548"/>
                </a:cubicBezTo>
                <a:cubicBezTo>
                  <a:pt x="172556" y="95548"/>
                  <a:pt x="173534" y="95973"/>
                  <a:pt x="174384" y="96823"/>
                </a:cubicBezTo>
                <a:cubicBezTo>
                  <a:pt x="174894" y="97333"/>
                  <a:pt x="176850" y="99226"/>
                  <a:pt x="180252" y="102500"/>
                </a:cubicBezTo>
                <a:cubicBezTo>
                  <a:pt x="183654" y="105774"/>
                  <a:pt x="187141" y="109155"/>
                  <a:pt x="190713" y="112641"/>
                </a:cubicBezTo>
                <a:cubicBezTo>
                  <a:pt x="194285" y="116128"/>
                  <a:pt x="197963" y="119785"/>
                  <a:pt x="201747" y="123612"/>
                </a:cubicBezTo>
                <a:cubicBezTo>
                  <a:pt x="205532" y="127439"/>
                  <a:pt x="208636" y="130756"/>
                  <a:pt x="211060" y="133562"/>
                </a:cubicBezTo>
                <a:cubicBezTo>
                  <a:pt x="213483" y="136369"/>
                  <a:pt x="214695" y="138112"/>
                  <a:pt x="214695" y="138793"/>
                </a:cubicBezTo>
                <a:cubicBezTo>
                  <a:pt x="214695" y="140238"/>
                  <a:pt x="212612" y="143045"/>
                  <a:pt x="208444" y="147212"/>
                </a:cubicBezTo>
                <a:cubicBezTo>
                  <a:pt x="204277" y="151379"/>
                  <a:pt x="201471" y="153463"/>
                  <a:pt x="200025" y="153463"/>
                </a:cubicBezTo>
                <a:cubicBezTo>
                  <a:pt x="199260" y="153463"/>
                  <a:pt x="198048" y="152783"/>
                  <a:pt x="196389" y="151422"/>
                </a:cubicBezTo>
                <a:cubicBezTo>
                  <a:pt x="194731" y="150061"/>
                  <a:pt x="193179" y="148658"/>
                  <a:pt x="191733" y="147212"/>
                </a:cubicBezTo>
                <a:cubicBezTo>
                  <a:pt x="190287" y="145766"/>
                  <a:pt x="188650" y="144065"/>
                  <a:pt x="186822" y="142109"/>
                </a:cubicBezTo>
                <a:cubicBezTo>
                  <a:pt x="184993" y="140153"/>
                  <a:pt x="183952" y="139048"/>
                  <a:pt x="183696" y="138793"/>
                </a:cubicBezTo>
                <a:lnTo>
                  <a:pt x="171450" y="151039"/>
                </a:lnTo>
                <a:lnTo>
                  <a:pt x="199515" y="179104"/>
                </a:lnTo>
                <a:cubicBezTo>
                  <a:pt x="201896" y="181485"/>
                  <a:pt x="203087" y="184377"/>
                  <a:pt x="203087" y="187778"/>
                </a:cubicBezTo>
                <a:cubicBezTo>
                  <a:pt x="203087" y="191350"/>
                  <a:pt x="201428" y="194795"/>
                  <a:pt x="198111" y="198111"/>
                </a:cubicBezTo>
                <a:cubicBezTo>
                  <a:pt x="194795" y="201428"/>
                  <a:pt x="191350" y="203086"/>
                  <a:pt x="187779" y="203086"/>
                </a:cubicBezTo>
                <a:cubicBezTo>
                  <a:pt x="184377" y="203086"/>
                  <a:pt x="181485" y="201896"/>
                  <a:pt x="179104" y="199515"/>
                </a:cubicBezTo>
                <a:lnTo>
                  <a:pt x="93507" y="113917"/>
                </a:lnTo>
                <a:cubicBezTo>
                  <a:pt x="78539" y="125058"/>
                  <a:pt x="63018" y="130628"/>
                  <a:pt x="46945" y="130628"/>
                </a:cubicBezTo>
                <a:cubicBezTo>
                  <a:pt x="33082" y="130628"/>
                  <a:pt x="21793" y="126270"/>
                  <a:pt x="13076" y="117553"/>
                </a:cubicBezTo>
                <a:cubicBezTo>
                  <a:pt x="4359" y="108836"/>
                  <a:pt x="0" y="97546"/>
                  <a:pt x="0" y="83684"/>
                </a:cubicBezTo>
                <a:cubicBezTo>
                  <a:pt x="0" y="70077"/>
                  <a:pt x="4040" y="56767"/>
                  <a:pt x="12119" y="43755"/>
                </a:cubicBezTo>
                <a:cubicBezTo>
                  <a:pt x="20198" y="30743"/>
                  <a:pt x="30744" y="20198"/>
                  <a:pt x="43755" y="12119"/>
                </a:cubicBezTo>
                <a:cubicBezTo>
                  <a:pt x="56767" y="4039"/>
                  <a:pt x="70077" y="0"/>
                  <a:pt x="836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任意多边形 41"/>
          <p:cNvSpPr/>
          <p:nvPr/>
        </p:nvSpPr>
        <p:spPr>
          <a:xfrm>
            <a:off x="7361632" y="3639445"/>
            <a:ext cx="430315" cy="43031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63286" y="76158"/>
                </a:moveTo>
                <a:lnTo>
                  <a:pt x="163286" y="114300"/>
                </a:lnTo>
                <a:lnTo>
                  <a:pt x="201428" y="114300"/>
                </a:lnTo>
                <a:close/>
                <a:moveTo>
                  <a:pt x="97971" y="65315"/>
                </a:moveTo>
                <a:lnTo>
                  <a:pt x="97971" y="212272"/>
                </a:lnTo>
                <a:lnTo>
                  <a:pt x="212271" y="212272"/>
                </a:lnTo>
                <a:lnTo>
                  <a:pt x="212271" y="130629"/>
                </a:lnTo>
                <a:lnTo>
                  <a:pt x="159204" y="130629"/>
                </a:lnTo>
                <a:cubicBezTo>
                  <a:pt x="155802" y="130629"/>
                  <a:pt x="152910" y="129438"/>
                  <a:pt x="150529" y="127057"/>
                </a:cubicBezTo>
                <a:cubicBezTo>
                  <a:pt x="148148" y="124676"/>
                  <a:pt x="146957" y="121784"/>
                  <a:pt x="146957" y="118383"/>
                </a:cubicBezTo>
                <a:lnTo>
                  <a:pt x="146957" y="65315"/>
                </a:lnTo>
                <a:close/>
                <a:moveTo>
                  <a:pt x="36739" y="16329"/>
                </a:moveTo>
                <a:cubicBezTo>
                  <a:pt x="35634" y="16329"/>
                  <a:pt x="34677" y="16733"/>
                  <a:pt x="33869" y="17541"/>
                </a:cubicBezTo>
                <a:cubicBezTo>
                  <a:pt x="33061" y="18349"/>
                  <a:pt x="32657" y="19306"/>
                  <a:pt x="32657" y="20411"/>
                </a:cubicBezTo>
                <a:lnTo>
                  <a:pt x="32657" y="28575"/>
                </a:lnTo>
                <a:cubicBezTo>
                  <a:pt x="32657" y="29681"/>
                  <a:pt x="33061" y="30638"/>
                  <a:pt x="33869" y="31446"/>
                </a:cubicBezTo>
                <a:cubicBezTo>
                  <a:pt x="34677" y="32254"/>
                  <a:pt x="35634" y="32658"/>
                  <a:pt x="36739" y="32658"/>
                </a:cubicBezTo>
                <a:lnTo>
                  <a:pt x="126546" y="32658"/>
                </a:lnTo>
                <a:cubicBezTo>
                  <a:pt x="127652" y="32658"/>
                  <a:pt x="128609" y="32254"/>
                  <a:pt x="129417" y="31446"/>
                </a:cubicBezTo>
                <a:cubicBezTo>
                  <a:pt x="130225" y="30638"/>
                  <a:pt x="130629" y="29681"/>
                  <a:pt x="130629" y="28575"/>
                </a:cubicBezTo>
                <a:lnTo>
                  <a:pt x="130629" y="20411"/>
                </a:lnTo>
                <a:cubicBezTo>
                  <a:pt x="130629" y="19306"/>
                  <a:pt x="130225" y="18349"/>
                  <a:pt x="129417" y="17541"/>
                </a:cubicBezTo>
                <a:cubicBezTo>
                  <a:pt x="128609" y="16733"/>
                  <a:pt x="127652" y="16329"/>
                  <a:pt x="126546" y="16329"/>
                </a:cubicBezTo>
                <a:close/>
                <a:moveTo>
                  <a:pt x="12246" y="0"/>
                </a:moveTo>
                <a:lnTo>
                  <a:pt x="151039" y="0"/>
                </a:lnTo>
                <a:cubicBezTo>
                  <a:pt x="154441" y="0"/>
                  <a:pt x="157333" y="1191"/>
                  <a:pt x="159714" y="3572"/>
                </a:cubicBezTo>
                <a:cubicBezTo>
                  <a:pt x="162095" y="5954"/>
                  <a:pt x="163286" y="8845"/>
                  <a:pt x="163286" y="12247"/>
                </a:cubicBezTo>
                <a:lnTo>
                  <a:pt x="163286" y="54089"/>
                </a:lnTo>
                <a:cubicBezTo>
                  <a:pt x="165072" y="55194"/>
                  <a:pt x="166602" y="56385"/>
                  <a:pt x="167878" y="57661"/>
                </a:cubicBezTo>
                <a:lnTo>
                  <a:pt x="219925" y="109708"/>
                </a:lnTo>
                <a:cubicBezTo>
                  <a:pt x="222307" y="112089"/>
                  <a:pt x="224348" y="115321"/>
                  <a:pt x="226049" y="119403"/>
                </a:cubicBezTo>
                <a:cubicBezTo>
                  <a:pt x="227750" y="123485"/>
                  <a:pt x="228600" y="127227"/>
                  <a:pt x="228600" y="130629"/>
                </a:cubicBezTo>
                <a:lnTo>
                  <a:pt x="228600" y="216354"/>
                </a:lnTo>
                <a:cubicBezTo>
                  <a:pt x="228600" y="219756"/>
                  <a:pt x="227409" y="222647"/>
                  <a:pt x="225028" y="225028"/>
                </a:cubicBezTo>
                <a:cubicBezTo>
                  <a:pt x="222647" y="227410"/>
                  <a:pt x="219755" y="228600"/>
                  <a:pt x="216354" y="228600"/>
                </a:cubicBezTo>
                <a:lnTo>
                  <a:pt x="93889" y="228600"/>
                </a:lnTo>
                <a:cubicBezTo>
                  <a:pt x="90487" y="228600"/>
                  <a:pt x="87596" y="227410"/>
                  <a:pt x="85215" y="225028"/>
                </a:cubicBezTo>
                <a:cubicBezTo>
                  <a:pt x="82833" y="222647"/>
                  <a:pt x="81643" y="219756"/>
                  <a:pt x="81643" y="216354"/>
                </a:cubicBezTo>
                <a:lnTo>
                  <a:pt x="81643" y="195943"/>
                </a:lnTo>
                <a:lnTo>
                  <a:pt x="12246" y="195943"/>
                </a:lnTo>
                <a:cubicBezTo>
                  <a:pt x="8845" y="195943"/>
                  <a:pt x="5953" y="194753"/>
                  <a:pt x="3572" y="192371"/>
                </a:cubicBezTo>
                <a:cubicBezTo>
                  <a:pt x="1191" y="189990"/>
                  <a:pt x="0" y="187099"/>
                  <a:pt x="0" y="183697"/>
                </a:cubicBezTo>
                <a:lnTo>
                  <a:pt x="0" y="12247"/>
                </a:lnTo>
                <a:cubicBezTo>
                  <a:pt x="0" y="8845"/>
                  <a:pt x="1191" y="5954"/>
                  <a:pt x="3572" y="3572"/>
                </a:cubicBezTo>
                <a:cubicBezTo>
                  <a:pt x="5953" y="1191"/>
                  <a:pt x="8845" y="0"/>
                  <a:pt x="12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4364964" y="3538267"/>
            <a:ext cx="413114" cy="448124"/>
          </a:xfrm>
          <a:custGeom>
            <a:avLst/>
            <a:gdLst>
              <a:gd name="T0" fmla="*/ 100 w 147"/>
              <a:gd name="T1" fmla="*/ 160 h 160"/>
              <a:gd name="T2" fmla="*/ 143 w 147"/>
              <a:gd name="T3" fmla="*/ 59 h 160"/>
              <a:gd name="T4" fmla="*/ 73 w 147"/>
              <a:gd name="T5" fmla="*/ 0 h 160"/>
              <a:gd name="T6" fmla="*/ 3 w 147"/>
              <a:gd name="T7" fmla="*/ 59 h 160"/>
              <a:gd name="T8" fmla="*/ 46 w 147"/>
              <a:gd name="T9" fmla="*/ 160 h 160"/>
              <a:gd name="T10" fmla="*/ 100 w 147"/>
              <a:gd name="T11" fmla="*/ 160 h 160"/>
              <a:gd name="T12" fmla="*/ 19 w 147"/>
              <a:gd name="T13" fmla="*/ 60 h 160"/>
              <a:gd name="T14" fmla="*/ 73 w 147"/>
              <a:gd name="T15" fmla="*/ 16 h 160"/>
              <a:gd name="T16" fmla="*/ 127 w 147"/>
              <a:gd name="T17" fmla="*/ 60 h 160"/>
              <a:gd name="T18" fmla="*/ 110 w 147"/>
              <a:gd name="T19" fmla="*/ 100 h 160"/>
              <a:gd name="T20" fmla="*/ 86 w 147"/>
              <a:gd name="T21" fmla="*/ 144 h 160"/>
              <a:gd name="T22" fmla="*/ 79 w 147"/>
              <a:gd name="T23" fmla="*/ 144 h 160"/>
              <a:gd name="T24" fmla="*/ 79 w 147"/>
              <a:gd name="T25" fmla="*/ 87 h 160"/>
              <a:gd name="T26" fmla="*/ 88 w 147"/>
              <a:gd name="T27" fmla="*/ 87 h 160"/>
              <a:gd name="T28" fmla="*/ 100 w 147"/>
              <a:gd name="T29" fmla="*/ 75 h 160"/>
              <a:gd name="T30" fmla="*/ 88 w 147"/>
              <a:gd name="T31" fmla="*/ 63 h 160"/>
              <a:gd name="T32" fmla="*/ 76 w 147"/>
              <a:gd name="T33" fmla="*/ 75 h 160"/>
              <a:gd name="T34" fmla="*/ 76 w 147"/>
              <a:gd name="T35" fmla="*/ 75 h 160"/>
              <a:gd name="T36" fmla="*/ 71 w 147"/>
              <a:gd name="T37" fmla="*/ 75 h 160"/>
              <a:gd name="T38" fmla="*/ 71 w 147"/>
              <a:gd name="T39" fmla="*/ 75 h 160"/>
              <a:gd name="T40" fmla="*/ 59 w 147"/>
              <a:gd name="T41" fmla="*/ 63 h 160"/>
              <a:gd name="T42" fmla="*/ 47 w 147"/>
              <a:gd name="T43" fmla="*/ 75 h 160"/>
              <a:gd name="T44" fmla="*/ 59 w 147"/>
              <a:gd name="T45" fmla="*/ 87 h 160"/>
              <a:gd name="T46" fmla="*/ 67 w 147"/>
              <a:gd name="T47" fmla="*/ 87 h 160"/>
              <a:gd name="T48" fmla="*/ 67 w 147"/>
              <a:gd name="T49" fmla="*/ 144 h 160"/>
              <a:gd name="T50" fmla="*/ 60 w 147"/>
              <a:gd name="T51" fmla="*/ 144 h 160"/>
              <a:gd name="T52" fmla="*/ 37 w 147"/>
              <a:gd name="T53" fmla="*/ 100 h 160"/>
              <a:gd name="T54" fmla="*/ 19 w 147"/>
              <a:gd name="T55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" h="160">
                <a:moveTo>
                  <a:pt x="100" y="160"/>
                </a:moveTo>
                <a:cubicBezTo>
                  <a:pt x="100" y="116"/>
                  <a:pt x="147" y="102"/>
                  <a:pt x="143" y="59"/>
                </a:cubicBezTo>
                <a:cubicBezTo>
                  <a:pt x="141" y="31"/>
                  <a:pt x="122" y="0"/>
                  <a:pt x="73" y="0"/>
                </a:cubicBezTo>
                <a:cubicBezTo>
                  <a:pt x="24" y="0"/>
                  <a:pt x="5" y="31"/>
                  <a:pt x="3" y="59"/>
                </a:cubicBezTo>
                <a:cubicBezTo>
                  <a:pt x="0" y="102"/>
                  <a:pt x="46" y="116"/>
                  <a:pt x="46" y="160"/>
                </a:cubicBezTo>
                <a:lnTo>
                  <a:pt x="100" y="160"/>
                </a:lnTo>
                <a:close/>
                <a:moveTo>
                  <a:pt x="19" y="60"/>
                </a:moveTo>
                <a:cubicBezTo>
                  <a:pt x="20" y="47"/>
                  <a:pt x="28" y="16"/>
                  <a:pt x="73" y="16"/>
                </a:cubicBezTo>
                <a:cubicBezTo>
                  <a:pt x="119" y="16"/>
                  <a:pt x="126" y="47"/>
                  <a:pt x="127" y="60"/>
                </a:cubicBezTo>
                <a:cubicBezTo>
                  <a:pt x="128" y="75"/>
                  <a:pt x="121" y="85"/>
                  <a:pt x="110" y="100"/>
                </a:cubicBezTo>
                <a:cubicBezTo>
                  <a:pt x="100" y="112"/>
                  <a:pt x="90" y="126"/>
                  <a:pt x="86" y="144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9" y="87"/>
                  <a:pt x="79" y="87"/>
                  <a:pt x="79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94" y="87"/>
                  <a:pt x="100" y="82"/>
                  <a:pt x="100" y="75"/>
                </a:cubicBezTo>
                <a:cubicBezTo>
                  <a:pt x="100" y="68"/>
                  <a:pt x="94" y="63"/>
                  <a:pt x="88" y="63"/>
                </a:cubicBezTo>
                <a:cubicBezTo>
                  <a:pt x="81" y="63"/>
                  <a:pt x="76" y="68"/>
                  <a:pt x="76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75"/>
                  <a:pt x="71" y="75"/>
                  <a:pt x="71" y="75"/>
                </a:cubicBezTo>
                <a:cubicBezTo>
                  <a:pt x="71" y="68"/>
                  <a:pt x="65" y="63"/>
                  <a:pt x="59" y="63"/>
                </a:cubicBezTo>
                <a:cubicBezTo>
                  <a:pt x="52" y="63"/>
                  <a:pt x="47" y="68"/>
                  <a:pt x="47" y="75"/>
                </a:cubicBezTo>
                <a:cubicBezTo>
                  <a:pt x="47" y="82"/>
                  <a:pt x="52" y="87"/>
                  <a:pt x="59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56" y="126"/>
                  <a:pt x="46" y="112"/>
                  <a:pt x="37" y="100"/>
                </a:cubicBezTo>
                <a:cubicBezTo>
                  <a:pt x="25" y="85"/>
                  <a:pt x="18" y="75"/>
                  <a:pt x="19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Freeform 6"/>
          <p:cNvSpPr/>
          <p:nvPr/>
        </p:nvSpPr>
        <p:spPr bwMode="auto">
          <a:xfrm>
            <a:off x="4490999" y="4020234"/>
            <a:ext cx="157544" cy="80523"/>
          </a:xfrm>
          <a:custGeom>
            <a:avLst/>
            <a:gdLst>
              <a:gd name="T0" fmla="*/ 0 w 56"/>
              <a:gd name="T1" fmla="*/ 21 h 29"/>
              <a:gd name="T2" fmla="*/ 28 w 56"/>
              <a:gd name="T3" fmla="*/ 29 h 29"/>
              <a:gd name="T4" fmla="*/ 56 w 56"/>
              <a:gd name="T5" fmla="*/ 21 h 29"/>
              <a:gd name="T6" fmla="*/ 56 w 56"/>
              <a:gd name="T7" fmla="*/ 0 h 29"/>
              <a:gd name="T8" fmla="*/ 0 w 56"/>
              <a:gd name="T9" fmla="*/ 0 h 29"/>
              <a:gd name="T10" fmla="*/ 0 w 56"/>
              <a:gd name="T11" fmla="*/ 2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29">
                <a:moveTo>
                  <a:pt x="0" y="21"/>
                </a:moveTo>
                <a:cubicBezTo>
                  <a:pt x="8" y="26"/>
                  <a:pt x="17" y="29"/>
                  <a:pt x="28" y="29"/>
                </a:cubicBezTo>
                <a:cubicBezTo>
                  <a:pt x="39" y="29"/>
                  <a:pt x="48" y="26"/>
                  <a:pt x="56" y="21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lnTo>
                  <a:pt x="0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Text Placeholder 32"/>
          <p:cNvSpPr txBox="1"/>
          <p:nvPr/>
        </p:nvSpPr>
        <p:spPr>
          <a:xfrm>
            <a:off x="5152341" y="5486038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+mn-lt"/>
                <a:cs typeface="+mn-ea"/>
                <a:sym typeface="+mn-lt"/>
              </a:rPr>
              <a:t>Real-time Data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Update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3" name="Text Placeholder 32"/>
          <p:cNvSpPr txBox="1"/>
          <p:nvPr/>
        </p:nvSpPr>
        <p:spPr>
          <a:xfrm>
            <a:off x="6625479" y="219680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dirty="0" smtClean="0">
                <a:latin typeface="+mn-lt"/>
                <a:cs typeface="+mn-ea"/>
                <a:sym typeface="+mn-lt"/>
              </a:rPr>
              <a:t>Data 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Analyze &amp; Predict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4" name="Text Placeholder 32"/>
          <p:cNvSpPr txBox="1"/>
          <p:nvPr/>
        </p:nvSpPr>
        <p:spPr>
          <a:xfrm>
            <a:off x="8122731" y="5486037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Software Testing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6" name="Text Placeholder 32"/>
          <p:cNvSpPr txBox="1"/>
          <p:nvPr/>
        </p:nvSpPr>
        <p:spPr>
          <a:xfrm>
            <a:off x="9581392" y="2230060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Document Writing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ersonnel </a:t>
            </a:r>
            <a:r>
              <a:rPr lang="en-US" dirty="0"/>
              <a:t>A</a:t>
            </a:r>
            <a:r>
              <a:rPr lang="en-US" dirty="0" smtClean="0"/>
              <a:t>llocation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35760" y="2203721"/>
            <a:ext cx="45362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李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源</a:t>
            </a:r>
            <a:r>
              <a:rPr lang="en-US" altLang="zh-CN" sz="2400" dirty="0" smtClean="0"/>
              <a:t>: Data Analyze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胡嘉鑫</a:t>
            </a:r>
            <a:r>
              <a:rPr lang="en-US" altLang="zh-CN" sz="2400" dirty="0" smtClean="0"/>
              <a:t>: Rear-end, Database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吴可菲</a:t>
            </a:r>
            <a:r>
              <a:rPr lang="en-US" altLang="zh-CN" sz="2400" dirty="0" smtClean="0"/>
              <a:t>: Front-end, Rear-end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 smtClean="0"/>
              <a:t>陈明曦</a:t>
            </a:r>
            <a:r>
              <a:rPr lang="en-US" altLang="zh-CN" sz="2400" dirty="0" smtClean="0"/>
              <a:t>: Front-end, </a:t>
            </a:r>
            <a:r>
              <a:rPr lang="en-US" altLang="zh-CN" sz="2400" dirty="0"/>
              <a:t>Data Analyze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595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91543" y="932727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Collaboration</a:t>
            </a:r>
            <a:endParaRPr lang="bg-B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84181"/>
            <a:ext cx="6768752" cy="2508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3334726"/>
            <a:ext cx="5538192" cy="1846064"/>
          </a:xfrm>
          <a:prstGeom prst="rect">
            <a:avLst/>
          </a:prstGeom>
        </p:spPr>
      </p:pic>
      <p:sp>
        <p:nvSpPr>
          <p:cNvPr id="19" name="Title 3"/>
          <p:cNvSpPr txBox="1">
            <a:spLocks/>
          </p:cNvSpPr>
          <p:nvPr/>
        </p:nvSpPr>
        <p:spPr>
          <a:xfrm>
            <a:off x="1991544" y="130410"/>
            <a:ext cx="8544949" cy="96010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765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953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906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4859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981200" algn="ctr" rtl="0" fontAlgn="base">
              <a:spcBef>
                <a:spcPct val="0"/>
              </a:spcBef>
              <a:spcAft>
                <a:spcPct val="0"/>
              </a:spcAft>
              <a:defRPr sz="476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Team</a:t>
            </a:r>
            <a:r>
              <a:rPr lang="en-US" dirty="0" smtClean="0">
                <a:latin typeface="GeosansLight" panose="02000603020000020003" pitchFamily="2" charset="0"/>
              </a:rPr>
              <a:t>work</a:t>
            </a:r>
            <a:endParaRPr lang="bg-B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52" y="3861048"/>
            <a:ext cx="374650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3465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anose="02000603020000020003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anose="02000603020000020003" pitchFamily="2" charset="0"/>
              </a:rPr>
              <a:t>Watching</a:t>
            </a:r>
            <a:endParaRPr lang="bg-BG" sz="7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-912591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1334524"/>
            <a:ext cx="2362200" cy="1244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616968" y="275848"/>
            <a:ext cx="8544949" cy="9601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anose="02000603020000020003" pitchFamily="2" charset="0"/>
              </a:rPr>
              <a:t>Con</a:t>
            </a:r>
            <a:r>
              <a:rPr lang="en-US" dirty="0" smtClean="0">
                <a:latin typeface="GeosansLight" panose="02000603020000020003" pitchFamily="2" charset="0"/>
              </a:rPr>
              <a:t>tents</a:t>
            </a:r>
            <a:endParaRPr lang="bg-BG" dirty="0" smtClean="0"/>
          </a:p>
        </p:txBody>
      </p:sp>
      <p:grpSp>
        <p:nvGrpSpPr>
          <p:cNvPr id="62" name="组合 1"/>
          <p:cNvGrpSpPr/>
          <p:nvPr/>
        </p:nvGrpSpPr>
        <p:grpSpPr>
          <a:xfrm>
            <a:off x="1919537" y="2305505"/>
            <a:ext cx="3345046" cy="751139"/>
            <a:chOff x="4123410" y="1826618"/>
            <a:chExt cx="3345046" cy="751139"/>
          </a:xfrm>
        </p:grpSpPr>
        <p:grpSp>
          <p:nvGrpSpPr>
            <p:cNvPr id="6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6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6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6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4" name="文本框 8"/>
            <p:cNvSpPr txBox="1"/>
            <p:nvPr/>
          </p:nvSpPr>
          <p:spPr>
            <a:xfrm>
              <a:off x="4924004" y="1981963"/>
              <a:ext cx="2544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Inspiration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6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10"/>
          <p:cNvGrpSpPr/>
          <p:nvPr/>
        </p:nvGrpSpPr>
        <p:grpSpPr>
          <a:xfrm>
            <a:off x="6547906" y="2305505"/>
            <a:ext cx="3580542" cy="751139"/>
            <a:chOff x="4123410" y="1826618"/>
            <a:chExt cx="3580542" cy="751139"/>
          </a:xfrm>
        </p:grpSpPr>
        <p:grpSp>
          <p:nvGrpSpPr>
            <p:cNvPr id="7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7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7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7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8"/>
            <p:cNvSpPr txBox="1"/>
            <p:nvPr/>
          </p:nvSpPr>
          <p:spPr>
            <a:xfrm>
              <a:off x="4927755" y="1977405"/>
              <a:ext cx="2776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Profile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7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19"/>
          <p:cNvGrpSpPr/>
          <p:nvPr/>
        </p:nvGrpSpPr>
        <p:grpSpPr>
          <a:xfrm>
            <a:off x="1919536" y="4064360"/>
            <a:ext cx="4134623" cy="751139"/>
            <a:chOff x="4123410" y="1826618"/>
            <a:chExt cx="4134623" cy="751139"/>
          </a:xfrm>
        </p:grpSpPr>
        <p:grpSp>
          <p:nvGrpSpPr>
            <p:cNvPr id="8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8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924004" y="1981963"/>
              <a:ext cx="3334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Project</a:t>
              </a: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 </a:t>
              </a:r>
              <a:r>
                <a:rPr kumimoji="1" lang="en-US" altLang="zh-CN" sz="240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Framework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8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28"/>
          <p:cNvGrpSpPr/>
          <p:nvPr/>
        </p:nvGrpSpPr>
        <p:grpSpPr>
          <a:xfrm>
            <a:off x="6547905" y="4064360"/>
            <a:ext cx="3057409" cy="751139"/>
            <a:chOff x="4123410" y="1826618"/>
            <a:chExt cx="3057409" cy="751139"/>
          </a:xfrm>
        </p:grpSpPr>
        <p:grpSp>
          <p:nvGrpSpPr>
            <p:cNvPr id="9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9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91" name="文本框 8"/>
            <p:cNvSpPr txBox="1"/>
            <p:nvPr/>
          </p:nvSpPr>
          <p:spPr>
            <a:xfrm>
              <a:off x="4924004" y="1987670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Team</a:t>
              </a:r>
              <a:r>
                <a:rPr kumimoji="1" lang="en-US" altLang="zh-CN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Times New Roman" charset="0"/>
                  <a:ea typeface="Times New Roman" charset="0"/>
                  <a:cs typeface="Times New Roman" charset="0"/>
                  <a:sym typeface="+mn-lt"/>
                </a:rPr>
                <a:t>work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  <a:sym typeface="+mn-lt"/>
              </a:endParaRPr>
            </a:p>
          </p:txBody>
        </p:sp>
        <p:cxnSp>
          <p:nvCxnSpPr>
            <p:cNvPr id="9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Inspiration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Inspiration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14646" y="2766987"/>
            <a:ext cx="42179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endParaRPr lang="en-US" sz="2200" dirty="0" smtClean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 smtClean="0">
                <a:solidFill>
                  <a:srgbClr val="3D3743"/>
                </a:solidFill>
                <a:latin typeface="+mn-lt"/>
              </a:rPr>
              <a:t>Intricate </a:t>
            </a:r>
            <a:r>
              <a:rPr lang="en-US" altLang="zh-CN" sz="2200" dirty="0" smtClean="0">
                <a:solidFill>
                  <a:srgbClr val="3D3743"/>
                </a:solidFill>
                <a:latin typeface="+mn-lt"/>
              </a:rPr>
              <a:t>information</a:t>
            </a: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200" dirty="0" smtClean="0">
                <a:solidFill>
                  <a:srgbClr val="3D3743"/>
                </a:solidFill>
                <a:latin typeface="+mn-lt"/>
              </a:rPr>
              <a:t>Complex interface</a:t>
            </a: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2200" dirty="0" smtClean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en-US" sz="2200" dirty="0">
              <a:solidFill>
                <a:srgbClr val="3D3743"/>
              </a:solidFill>
              <a:latin typeface="+mn-lt"/>
            </a:endParaRPr>
          </a:p>
          <a:p>
            <a:pPr marL="342900" indent="-342900" algn="just">
              <a:buFont typeface="Arial" charset="0"/>
              <a:buChar char="•"/>
            </a:pPr>
            <a:endParaRPr lang="bg-BG" sz="22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20136" y="2305322"/>
            <a:ext cx="4229996" cy="461665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Current Financial Data Platform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" y="1307276"/>
            <a:ext cx="6583839" cy="4902652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z="1800" dirty="0" err="1">
                <a:latin typeface="Times New Roman" charset="0"/>
                <a:ea typeface="Times New Roman" charset="0"/>
                <a:cs typeface="Times New Roman" charset="0"/>
              </a:rPr>
              <a:t>Current</a:t>
            </a:r>
            <a:r>
              <a:rPr lang="fr-FR" sz="1800" dirty="0">
                <a:latin typeface="Times New Roman" charset="0"/>
                <a:ea typeface="Times New Roman" charset="0"/>
                <a:cs typeface="Times New Roman" charset="0"/>
              </a:rPr>
              <a:t> Financial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25159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 smtClean="0"/>
                <a:t>2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1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</a:t>
            </a:r>
            <a:r>
              <a:rPr kumimoji="1"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Profile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New Cicle" pitchFamily="2" charset="0"/>
              </a:rPr>
              <a:t>Project name &amp; logo</a:t>
            </a:r>
            <a:endParaRPr lang="bg-B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772816"/>
            <a:ext cx="2540000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64" y="4333303"/>
            <a:ext cx="2362200" cy="124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lang="bg-BG" sz="4800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15547" y="877760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Major </a:t>
            </a:r>
            <a:r>
              <a:rPr lang="fr-FR" dirty="0" err="1" smtClean="0">
                <a:latin typeface="New Cicle" pitchFamily="2" charset="0"/>
              </a:rPr>
              <a:t>Functionalities</a:t>
            </a:r>
            <a:endParaRPr lang="bg-BG" dirty="0" smtClean="0"/>
          </a:p>
        </p:txBody>
      </p:sp>
      <p:sp>
        <p:nvSpPr>
          <p:cNvPr id="18" name="Text Placeholder 32"/>
          <p:cNvSpPr txBox="1"/>
          <p:nvPr/>
        </p:nvSpPr>
        <p:spPr>
          <a:xfrm>
            <a:off x="1775520" y="4158627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Timely</a:t>
            </a:r>
            <a:endParaRPr lang="en-US" sz="1800" noProof="0" dirty="0">
              <a:latin typeface="+mn-lt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Accurate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Authority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1396008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Market Condition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1" name="Oval 25"/>
          <p:cNvSpPr/>
          <p:nvPr/>
        </p:nvSpPr>
        <p:spPr>
          <a:xfrm>
            <a:off x="1453008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24"/>
          <p:cNvSpPr>
            <a:spLocks noEditPoints="1" noChangeArrowheads="1"/>
          </p:cNvSpPr>
          <p:nvPr/>
        </p:nvSpPr>
        <p:spPr bwMode="auto">
          <a:xfrm>
            <a:off x="2043817" y="2269218"/>
            <a:ext cx="700281" cy="700221"/>
          </a:xfrm>
          <a:custGeom>
            <a:avLst/>
            <a:gdLst>
              <a:gd name="T0" fmla="*/ 3 w 47"/>
              <a:gd name="T1" fmla="*/ 0 h 47"/>
              <a:gd name="T2" fmla="*/ 21 w 47"/>
              <a:gd name="T3" fmla="*/ 0 h 47"/>
              <a:gd name="T4" fmla="*/ 21 w 47"/>
              <a:gd name="T5" fmla="*/ 3 h 47"/>
              <a:gd name="T6" fmla="*/ 3 w 47"/>
              <a:gd name="T7" fmla="*/ 3 h 47"/>
              <a:gd name="T8" fmla="*/ 3 w 47"/>
              <a:gd name="T9" fmla="*/ 0 h 47"/>
              <a:gd name="T10" fmla="*/ 26 w 47"/>
              <a:gd name="T11" fmla="*/ 0 h 47"/>
              <a:gd name="T12" fmla="*/ 44 w 47"/>
              <a:gd name="T13" fmla="*/ 0 h 47"/>
              <a:gd name="T14" fmla="*/ 44 w 47"/>
              <a:gd name="T15" fmla="*/ 3 h 47"/>
              <a:gd name="T16" fmla="*/ 26 w 47"/>
              <a:gd name="T17" fmla="*/ 3 h 47"/>
              <a:gd name="T18" fmla="*/ 26 w 47"/>
              <a:gd name="T19" fmla="*/ 0 h 47"/>
              <a:gd name="T20" fmla="*/ 43 w 47"/>
              <a:gd name="T21" fmla="*/ 15 h 47"/>
              <a:gd name="T22" fmla="*/ 41 w 47"/>
              <a:gd name="T23" fmla="*/ 15 h 47"/>
              <a:gd name="T24" fmla="*/ 41 w 47"/>
              <a:gd name="T25" fmla="*/ 3 h 47"/>
              <a:gd name="T26" fmla="*/ 29 w 47"/>
              <a:gd name="T27" fmla="*/ 3 h 47"/>
              <a:gd name="T28" fmla="*/ 29 w 47"/>
              <a:gd name="T29" fmla="*/ 15 h 47"/>
              <a:gd name="T30" fmla="*/ 18 w 47"/>
              <a:gd name="T31" fmla="*/ 15 h 47"/>
              <a:gd name="T32" fmla="*/ 18 w 47"/>
              <a:gd name="T33" fmla="*/ 3 h 47"/>
              <a:gd name="T34" fmla="*/ 6 w 47"/>
              <a:gd name="T35" fmla="*/ 3 h 47"/>
              <a:gd name="T36" fmla="*/ 6 w 47"/>
              <a:gd name="T37" fmla="*/ 15 h 47"/>
              <a:gd name="T38" fmla="*/ 4 w 47"/>
              <a:gd name="T39" fmla="*/ 15 h 47"/>
              <a:gd name="T40" fmla="*/ 0 w 47"/>
              <a:gd name="T41" fmla="*/ 18 h 47"/>
              <a:gd name="T42" fmla="*/ 0 w 47"/>
              <a:gd name="T43" fmla="*/ 44 h 47"/>
              <a:gd name="T44" fmla="*/ 4 w 47"/>
              <a:gd name="T45" fmla="*/ 47 h 47"/>
              <a:gd name="T46" fmla="*/ 17 w 47"/>
              <a:gd name="T47" fmla="*/ 47 h 47"/>
              <a:gd name="T48" fmla="*/ 21 w 47"/>
              <a:gd name="T49" fmla="*/ 44 h 47"/>
              <a:gd name="T50" fmla="*/ 21 w 47"/>
              <a:gd name="T51" fmla="*/ 27 h 47"/>
              <a:gd name="T52" fmla="*/ 26 w 47"/>
              <a:gd name="T53" fmla="*/ 27 h 47"/>
              <a:gd name="T54" fmla="*/ 26 w 47"/>
              <a:gd name="T55" fmla="*/ 44 h 47"/>
              <a:gd name="T56" fmla="*/ 30 w 47"/>
              <a:gd name="T57" fmla="*/ 47 h 47"/>
              <a:gd name="T58" fmla="*/ 43 w 47"/>
              <a:gd name="T59" fmla="*/ 47 h 47"/>
              <a:gd name="T60" fmla="*/ 47 w 47"/>
              <a:gd name="T61" fmla="*/ 44 h 47"/>
              <a:gd name="T62" fmla="*/ 47 w 47"/>
              <a:gd name="T63" fmla="*/ 18 h 47"/>
              <a:gd name="T64" fmla="*/ 43 w 47"/>
              <a:gd name="T65" fmla="*/ 15 h 47"/>
              <a:gd name="T66" fmla="*/ 16 w 47"/>
              <a:gd name="T67" fmla="*/ 44 h 47"/>
              <a:gd name="T68" fmla="*/ 5 w 47"/>
              <a:gd name="T69" fmla="*/ 44 h 47"/>
              <a:gd name="T70" fmla="*/ 3 w 47"/>
              <a:gd name="T71" fmla="*/ 42 h 47"/>
              <a:gd name="T72" fmla="*/ 5 w 47"/>
              <a:gd name="T73" fmla="*/ 41 h 47"/>
              <a:gd name="T74" fmla="*/ 16 w 47"/>
              <a:gd name="T75" fmla="*/ 41 h 47"/>
              <a:gd name="T76" fmla="*/ 18 w 47"/>
              <a:gd name="T77" fmla="*/ 42 h 47"/>
              <a:gd name="T78" fmla="*/ 16 w 47"/>
              <a:gd name="T79" fmla="*/ 44 h 47"/>
              <a:gd name="T80" fmla="*/ 25 w 47"/>
              <a:gd name="T81" fmla="*/ 24 h 47"/>
              <a:gd name="T82" fmla="*/ 22 w 47"/>
              <a:gd name="T83" fmla="*/ 24 h 47"/>
              <a:gd name="T84" fmla="*/ 21 w 47"/>
              <a:gd name="T85" fmla="*/ 22 h 47"/>
              <a:gd name="T86" fmla="*/ 22 w 47"/>
              <a:gd name="T87" fmla="*/ 21 h 47"/>
              <a:gd name="T88" fmla="*/ 25 w 47"/>
              <a:gd name="T89" fmla="*/ 21 h 47"/>
              <a:gd name="T90" fmla="*/ 26 w 47"/>
              <a:gd name="T91" fmla="*/ 22 h 47"/>
              <a:gd name="T92" fmla="*/ 25 w 47"/>
              <a:gd name="T93" fmla="*/ 24 h 47"/>
              <a:gd name="T94" fmla="*/ 42 w 47"/>
              <a:gd name="T95" fmla="*/ 44 h 47"/>
              <a:gd name="T96" fmla="*/ 31 w 47"/>
              <a:gd name="T97" fmla="*/ 44 h 47"/>
              <a:gd name="T98" fmla="*/ 29 w 47"/>
              <a:gd name="T99" fmla="*/ 42 h 47"/>
              <a:gd name="T100" fmla="*/ 31 w 47"/>
              <a:gd name="T101" fmla="*/ 41 h 47"/>
              <a:gd name="T102" fmla="*/ 42 w 47"/>
              <a:gd name="T103" fmla="*/ 41 h 47"/>
              <a:gd name="T104" fmla="*/ 44 w 47"/>
              <a:gd name="T105" fmla="*/ 42 h 47"/>
              <a:gd name="T106" fmla="*/ 42 w 47"/>
              <a:gd name="T107" fmla="*/ 44 h 4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7"/>
              <a:gd name="T163" fmla="*/ 0 h 47"/>
              <a:gd name="T164" fmla="*/ 47 w 47"/>
              <a:gd name="T165" fmla="*/ 47 h 4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7" h="47">
                <a:moveTo>
                  <a:pt x="3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3"/>
                  <a:pt x="44" y="3"/>
                  <a:pt x="44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5"/>
                  <a:pt x="29" y="15"/>
                  <a:pt x="2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3"/>
                  <a:pt x="18" y="3"/>
                  <a:pt x="18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2" y="47"/>
                  <a:pt x="4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9" y="47"/>
                  <a:pt x="21" y="45"/>
                  <a:pt x="21" y="44"/>
                </a:cubicBez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8" y="47"/>
                  <a:pt x="30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5" y="47"/>
                  <a:pt x="47" y="45"/>
                  <a:pt x="47" y="44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5" y="15"/>
                  <a:pt x="43" y="15"/>
                </a:cubicBezTo>
                <a:close/>
                <a:moveTo>
                  <a:pt x="16" y="44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3" y="43"/>
                  <a:pt x="3" y="42"/>
                </a:cubicBezTo>
                <a:cubicBezTo>
                  <a:pt x="3" y="42"/>
                  <a:pt x="4" y="41"/>
                  <a:pt x="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7" y="41"/>
                  <a:pt x="18" y="42"/>
                  <a:pt x="18" y="42"/>
                </a:cubicBezTo>
                <a:cubicBezTo>
                  <a:pt x="18" y="43"/>
                  <a:pt x="17" y="44"/>
                  <a:pt x="16" y="44"/>
                </a:cubicBezTo>
                <a:close/>
                <a:moveTo>
                  <a:pt x="2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2"/>
                </a:cubicBezTo>
                <a:cubicBezTo>
                  <a:pt x="21" y="21"/>
                  <a:pt x="21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6" y="24"/>
                  <a:pt x="25" y="24"/>
                </a:cubicBezTo>
                <a:close/>
                <a:moveTo>
                  <a:pt x="42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4" y="42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  <p:sp>
        <p:nvSpPr>
          <p:cNvPr id="23" name="Oval 21"/>
          <p:cNvSpPr/>
          <p:nvPr/>
        </p:nvSpPr>
        <p:spPr>
          <a:xfrm>
            <a:off x="3921037" y="170213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Placeholder 33"/>
          <p:cNvSpPr txBox="1"/>
          <p:nvPr/>
        </p:nvSpPr>
        <p:spPr>
          <a:xfrm>
            <a:off x="3864037" y="3929789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News Tracking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8" name="Group 8"/>
          <p:cNvGrpSpPr/>
          <p:nvPr/>
        </p:nvGrpSpPr>
        <p:grpSpPr>
          <a:xfrm>
            <a:off x="4553007" y="2206276"/>
            <a:ext cx="617959" cy="84140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31" name="Text Placeholder 32"/>
          <p:cNvSpPr txBox="1"/>
          <p:nvPr/>
        </p:nvSpPr>
        <p:spPr>
          <a:xfrm>
            <a:off x="4007631" y="4209966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Comprehensive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Precise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Rich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2" name="Text Placeholder 33"/>
          <p:cNvSpPr txBox="1"/>
          <p:nvPr/>
        </p:nvSpPr>
        <p:spPr>
          <a:xfrm>
            <a:off x="6332066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altLang="zh-CN" sz="20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Winner list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3" name="Oval 25"/>
          <p:cNvSpPr/>
          <p:nvPr/>
        </p:nvSpPr>
        <p:spPr>
          <a:xfrm>
            <a:off x="6389066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 Placeholder 32"/>
          <p:cNvSpPr txBox="1"/>
          <p:nvPr/>
        </p:nvSpPr>
        <p:spPr>
          <a:xfrm>
            <a:off x="6714156" y="4193274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Hot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 Spots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  <a:cs typeface="+mn-ea"/>
                <a:sym typeface="+mn-lt"/>
              </a:rPr>
              <a:t>Stock Trend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Oval 25"/>
          <p:cNvSpPr/>
          <p:nvPr/>
        </p:nvSpPr>
        <p:spPr>
          <a:xfrm>
            <a:off x="8857095" y="1644650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Text Placeholder 33"/>
          <p:cNvSpPr txBox="1"/>
          <p:nvPr/>
        </p:nvSpPr>
        <p:spPr>
          <a:xfrm>
            <a:off x="8800095" y="3872308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2000" b="1" noProof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ea"/>
                <a:sym typeface="+mn-lt"/>
              </a:rPr>
              <a:t>Fundamental Data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8" name="任意多边形 33"/>
          <p:cNvSpPr/>
          <p:nvPr/>
        </p:nvSpPr>
        <p:spPr>
          <a:xfrm>
            <a:off x="6914187" y="2248976"/>
            <a:ext cx="831655" cy="767681"/>
          </a:xfrm>
          <a:custGeom>
            <a:avLst/>
            <a:gdLst/>
            <a:ahLst/>
            <a:cxnLst/>
            <a:rect l="l" t="t" r="r" b="b"/>
            <a:pathLst>
              <a:path w="566057" h="522514">
                <a:moveTo>
                  <a:pt x="435429" y="130628"/>
                </a:moveTo>
                <a:cubicBezTo>
                  <a:pt x="435429" y="178026"/>
                  <a:pt x="427038" y="220095"/>
                  <a:pt x="410255" y="256835"/>
                </a:cubicBezTo>
                <a:cubicBezTo>
                  <a:pt x="442232" y="250258"/>
                  <a:pt x="468936" y="237444"/>
                  <a:pt x="490367" y="218394"/>
                </a:cubicBezTo>
                <a:cubicBezTo>
                  <a:pt x="511799" y="199344"/>
                  <a:pt x="522514" y="180975"/>
                  <a:pt x="522514" y="163285"/>
                </a:cubicBezTo>
                <a:lnTo>
                  <a:pt x="522514" y="130628"/>
                </a:lnTo>
                <a:close/>
                <a:moveTo>
                  <a:pt x="43543" y="130628"/>
                </a:moveTo>
                <a:lnTo>
                  <a:pt x="43543" y="163285"/>
                </a:lnTo>
                <a:cubicBezTo>
                  <a:pt x="43543" y="180975"/>
                  <a:pt x="54258" y="199344"/>
                  <a:pt x="75690" y="218394"/>
                </a:cubicBezTo>
                <a:cubicBezTo>
                  <a:pt x="97121" y="237444"/>
                  <a:pt x="123825" y="250258"/>
                  <a:pt x="155802" y="256835"/>
                </a:cubicBezTo>
                <a:cubicBezTo>
                  <a:pt x="139020" y="220095"/>
                  <a:pt x="130629" y="178026"/>
                  <a:pt x="130629" y="130628"/>
                </a:cubicBezTo>
                <a:close/>
                <a:moveTo>
                  <a:pt x="185057" y="0"/>
                </a:moveTo>
                <a:lnTo>
                  <a:pt x="381000" y="0"/>
                </a:lnTo>
                <a:cubicBezTo>
                  <a:pt x="395968" y="0"/>
                  <a:pt x="408781" y="5329"/>
                  <a:pt x="419440" y="15988"/>
                </a:cubicBezTo>
                <a:cubicBezTo>
                  <a:pt x="430099" y="26647"/>
                  <a:pt x="435429" y="39460"/>
                  <a:pt x="435429" y="54428"/>
                </a:cubicBezTo>
                <a:lnTo>
                  <a:pt x="435429" y="87085"/>
                </a:lnTo>
                <a:lnTo>
                  <a:pt x="533400" y="87085"/>
                </a:lnTo>
                <a:cubicBezTo>
                  <a:pt x="542471" y="87085"/>
                  <a:pt x="550182" y="90260"/>
                  <a:pt x="556532" y="96610"/>
                </a:cubicBezTo>
                <a:cubicBezTo>
                  <a:pt x="562882" y="102960"/>
                  <a:pt x="566057" y="110671"/>
                  <a:pt x="566057" y="119743"/>
                </a:cubicBezTo>
                <a:lnTo>
                  <a:pt x="566057" y="163285"/>
                </a:lnTo>
                <a:cubicBezTo>
                  <a:pt x="566057" y="179387"/>
                  <a:pt x="561351" y="195602"/>
                  <a:pt x="551940" y="211931"/>
                </a:cubicBezTo>
                <a:cubicBezTo>
                  <a:pt x="542528" y="228260"/>
                  <a:pt x="529828" y="243001"/>
                  <a:pt x="513840" y="256154"/>
                </a:cubicBezTo>
                <a:cubicBezTo>
                  <a:pt x="497851" y="269308"/>
                  <a:pt x="478234" y="280364"/>
                  <a:pt x="454989" y="289322"/>
                </a:cubicBezTo>
                <a:cubicBezTo>
                  <a:pt x="431743" y="298280"/>
                  <a:pt x="407307" y="303326"/>
                  <a:pt x="381680" y="304460"/>
                </a:cubicBezTo>
                <a:cubicBezTo>
                  <a:pt x="372155" y="316706"/>
                  <a:pt x="361383" y="327478"/>
                  <a:pt x="349363" y="336777"/>
                </a:cubicBezTo>
                <a:cubicBezTo>
                  <a:pt x="340746" y="344487"/>
                  <a:pt x="334792" y="352708"/>
                  <a:pt x="331504" y="361439"/>
                </a:cubicBezTo>
                <a:cubicBezTo>
                  <a:pt x="328216" y="370171"/>
                  <a:pt x="326571" y="380319"/>
                  <a:pt x="326571" y="391885"/>
                </a:cubicBezTo>
                <a:cubicBezTo>
                  <a:pt x="326571" y="404132"/>
                  <a:pt x="330030" y="414451"/>
                  <a:pt x="336947" y="422842"/>
                </a:cubicBezTo>
                <a:cubicBezTo>
                  <a:pt x="343864" y="431233"/>
                  <a:pt x="354920" y="435428"/>
                  <a:pt x="370114" y="435428"/>
                </a:cubicBezTo>
                <a:cubicBezTo>
                  <a:pt x="387123" y="435428"/>
                  <a:pt x="402261" y="440588"/>
                  <a:pt x="415528" y="450906"/>
                </a:cubicBezTo>
                <a:cubicBezTo>
                  <a:pt x="428795" y="461225"/>
                  <a:pt x="435429" y="474209"/>
                  <a:pt x="435429" y="489857"/>
                </a:cubicBezTo>
                <a:lnTo>
                  <a:pt x="435429" y="511628"/>
                </a:lnTo>
                <a:cubicBezTo>
                  <a:pt x="435429" y="514803"/>
                  <a:pt x="434408" y="517411"/>
                  <a:pt x="432367" y="519452"/>
                </a:cubicBezTo>
                <a:cubicBezTo>
                  <a:pt x="430326" y="521494"/>
                  <a:pt x="427718" y="522514"/>
                  <a:pt x="424543" y="522514"/>
                </a:cubicBezTo>
                <a:lnTo>
                  <a:pt x="141514" y="522514"/>
                </a:lnTo>
                <a:cubicBezTo>
                  <a:pt x="138339" y="522514"/>
                  <a:pt x="135731" y="521494"/>
                  <a:pt x="133690" y="519452"/>
                </a:cubicBezTo>
                <a:cubicBezTo>
                  <a:pt x="131649" y="517411"/>
                  <a:pt x="130629" y="514803"/>
                  <a:pt x="130629" y="511628"/>
                </a:cubicBezTo>
                <a:lnTo>
                  <a:pt x="130629" y="489857"/>
                </a:lnTo>
                <a:cubicBezTo>
                  <a:pt x="130629" y="474209"/>
                  <a:pt x="137262" y="461225"/>
                  <a:pt x="150529" y="450906"/>
                </a:cubicBezTo>
                <a:cubicBezTo>
                  <a:pt x="163796" y="440588"/>
                  <a:pt x="178934" y="435428"/>
                  <a:pt x="195943" y="435428"/>
                </a:cubicBezTo>
                <a:cubicBezTo>
                  <a:pt x="211138" y="435428"/>
                  <a:pt x="222193" y="431233"/>
                  <a:pt x="229110" y="422842"/>
                </a:cubicBezTo>
                <a:cubicBezTo>
                  <a:pt x="236027" y="414451"/>
                  <a:pt x="239486" y="404132"/>
                  <a:pt x="239486" y="391885"/>
                </a:cubicBezTo>
                <a:cubicBezTo>
                  <a:pt x="239486" y="380319"/>
                  <a:pt x="237842" y="370171"/>
                  <a:pt x="234553" y="361439"/>
                </a:cubicBezTo>
                <a:cubicBezTo>
                  <a:pt x="231265" y="352708"/>
                  <a:pt x="225312" y="344487"/>
                  <a:pt x="216694" y="336777"/>
                </a:cubicBezTo>
                <a:cubicBezTo>
                  <a:pt x="204674" y="327478"/>
                  <a:pt x="193902" y="316706"/>
                  <a:pt x="184377" y="304460"/>
                </a:cubicBezTo>
                <a:cubicBezTo>
                  <a:pt x="158750" y="303326"/>
                  <a:pt x="134314" y="298280"/>
                  <a:pt x="111068" y="289322"/>
                </a:cubicBezTo>
                <a:cubicBezTo>
                  <a:pt x="87823" y="280364"/>
                  <a:pt x="68206" y="269308"/>
                  <a:pt x="52217" y="256154"/>
                </a:cubicBezTo>
                <a:cubicBezTo>
                  <a:pt x="36229" y="243001"/>
                  <a:pt x="23529" y="228260"/>
                  <a:pt x="14117" y="211931"/>
                </a:cubicBezTo>
                <a:cubicBezTo>
                  <a:pt x="4706" y="195602"/>
                  <a:pt x="0" y="179387"/>
                  <a:pt x="0" y="163285"/>
                </a:cubicBezTo>
                <a:lnTo>
                  <a:pt x="0" y="119743"/>
                </a:lnTo>
                <a:cubicBezTo>
                  <a:pt x="0" y="110671"/>
                  <a:pt x="3175" y="102960"/>
                  <a:pt x="9525" y="96610"/>
                </a:cubicBezTo>
                <a:cubicBezTo>
                  <a:pt x="15875" y="90260"/>
                  <a:pt x="23586" y="87085"/>
                  <a:pt x="32657" y="87085"/>
                </a:cubicBezTo>
                <a:lnTo>
                  <a:pt x="130629" y="87085"/>
                </a:lnTo>
                <a:lnTo>
                  <a:pt x="130629" y="54428"/>
                </a:lnTo>
                <a:cubicBezTo>
                  <a:pt x="130629" y="39460"/>
                  <a:pt x="135958" y="26647"/>
                  <a:pt x="146617" y="15988"/>
                </a:cubicBezTo>
                <a:cubicBezTo>
                  <a:pt x="157276" y="5329"/>
                  <a:pt x="170089" y="0"/>
                  <a:pt x="185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4800" dirty="0">
              <a:cs typeface="+mn-ea"/>
              <a:sym typeface="+mn-lt"/>
            </a:endParaRPr>
          </a:p>
        </p:txBody>
      </p:sp>
      <p:sp>
        <p:nvSpPr>
          <p:cNvPr id="39" name="Text Placeholder 32"/>
          <p:cNvSpPr txBox="1"/>
          <p:nvPr/>
        </p:nvSpPr>
        <p:spPr>
          <a:xfrm>
            <a:off x="8874396" y="4193274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Quickly Found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800" noProof="0" dirty="0" smtClean="0">
                <a:latin typeface="+mn-lt"/>
                <a:cs typeface="+mn-ea"/>
                <a:sym typeface="+mn-lt"/>
              </a:rPr>
              <a:t>Timely Update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kumimoji="0" lang="en-US" sz="18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Intelligent Mining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0" name="Freeform 201"/>
          <p:cNvSpPr>
            <a:spLocks noChangeArrowheads="1"/>
          </p:cNvSpPr>
          <p:nvPr/>
        </p:nvSpPr>
        <p:spPr bwMode="auto">
          <a:xfrm>
            <a:off x="9338769" y="2187222"/>
            <a:ext cx="918550" cy="891189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60"/>
              <a:gd name="T41" fmla="*/ 62 w 62"/>
              <a:gd name="T42" fmla="*/ 60 h 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Profile</a:t>
            </a:r>
            <a:endParaRPr lang="bg-BG" sz="4800" dirty="0" smtClean="0">
              <a:solidFill>
                <a:srgbClr val="3D374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5856" y="4350404"/>
            <a:ext cx="1705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3D3743"/>
                </a:solidFill>
                <a:latin typeface="+mn-lt"/>
              </a:rPr>
              <a:t>Data Mining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54743" y="2212551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2197" y="2376858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5964" y="3121723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31621" y="3133426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5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5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5038" y="4364422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3D3743"/>
                </a:solidFill>
                <a:latin typeface="+mn-lt"/>
              </a:rPr>
              <a:t>Warehouse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12016" y="2212551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5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5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349155" y="4350404"/>
            <a:ext cx="2419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3D3743"/>
                </a:solidFill>
                <a:latin typeface="+mn-lt"/>
              </a:rPr>
              <a:t>Machine </a:t>
            </a:r>
            <a:r>
              <a:rPr lang="en-US" sz="2400" dirty="0" smtClean="0">
                <a:solidFill>
                  <a:srgbClr val="3D3743"/>
                </a:solidFill>
                <a:latin typeface="+mn-lt"/>
              </a:rPr>
              <a:t>Learning</a:t>
            </a:r>
            <a:endParaRPr lang="bg-BG" sz="2400" dirty="0">
              <a:solidFill>
                <a:srgbClr val="3D3743"/>
              </a:solidFill>
              <a:latin typeface="+mn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569289" y="2212551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 rot="8095012">
            <a:off x="4244822" y="2898195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6701449" y="2898195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6746507" y="2231678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4271581" y="2231678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Subtitle 4"/>
          <p:cNvSpPr>
            <a:spLocks noGrp="1"/>
          </p:cNvSpPr>
          <p:nvPr>
            <p:ph type="subTitle" idx="1"/>
          </p:nvPr>
        </p:nvSpPr>
        <p:spPr>
          <a:xfrm>
            <a:off x="2057016" y="885768"/>
            <a:ext cx="8544949" cy="5029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Project Creativity</a:t>
            </a:r>
            <a:endParaRPr lang="bg-BG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40" y="2490708"/>
            <a:ext cx="1338338" cy="14575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58" y="2486471"/>
            <a:ext cx="1546029" cy="14585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15" y="2416022"/>
            <a:ext cx="1326731" cy="1620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Project</a:t>
            </a: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  <a:sym typeface="+mn-lt"/>
              </a:rPr>
              <a:t> Framework</a:t>
            </a:r>
            <a:endParaRPr kumimoji="1"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  <a:sym typeface="+mn-lt"/>
            </a:endParaRPr>
          </a:p>
        </p:txBody>
      </p:sp>
      <p:cxnSp>
        <p:nvCxnSpPr>
          <p:cNvPr id="62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4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65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66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5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270</Words>
  <Application>Microsoft Macintosh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FontAwesome</vt:lpstr>
      <vt:lpstr>GeosansLight</vt:lpstr>
      <vt:lpstr>New Cicle</vt:lpstr>
      <vt:lpstr>Times New Roman</vt:lpstr>
      <vt:lpstr>宋体</vt:lpstr>
      <vt:lpstr>Office Theme</vt:lpstr>
      <vt:lpstr>PowerPoint Presentation</vt:lpstr>
      <vt:lpstr>Contents</vt:lpstr>
      <vt:lpstr>PowerPoint Presentation</vt:lpstr>
      <vt:lpstr>Project Inspiration</vt:lpstr>
      <vt:lpstr>PowerPoint Presentation</vt:lpstr>
      <vt:lpstr>Project Profile</vt:lpstr>
      <vt:lpstr>Project Profile</vt:lpstr>
      <vt:lpstr>Project Profile</vt:lpstr>
      <vt:lpstr>PowerPoint Presentation</vt:lpstr>
      <vt:lpstr>Project Framework</vt:lpstr>
      <vt:lpstr>PowerPoint Presentation</vt:lpstr>
      <vt:lpstr>PowerPoint Presentation</vt:lpstr>
      <vt:lpstr>Teamwork</vt:lpstr>
      <vt:lpstr>Teamwork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P哥</dc:creator>
  <cp:lastModifiedBy>Microsoft Office User</cp:lastModifiedBy>
  <cp:revision>223</cp:revision>
  <dcterms:created xsi:type="dcterms:W3CDTF">2013-09-23T19:24:00Z</dcterms:created>
  <dcterms:modified xsi:type="dcterms:W3CDTF">2017-11-25T15:39:46Z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