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97"/>
  </p:sldMasterIdLst>
  <p:notesMasterIdLst>
    <p:notesMasterId r:id="rId111"/>
  </p:notesMasterIdLst>
  <p:handoutMasterIdLst>
    <p:handoutMasterId r:id="rId112"/>
  </p:handoutMasterIdLst>
  <p:sldIdLst>
    <p:sldId id="1017" r:id="rId98"/>
    <p:sldId id="1018" r:id="rId99"/>
    <p:sldId id="1022" r:id="rId100"/>
    <p:sldId id="1019" r:id="rId101"/>
    <p:sldId id="1023" r:id="rId102"/>
    <p:sldId id="1020" r:id="rId103"/>
    <p:sldId id="1024" r:id="rId104"/>
    <p:sldId id="1026" r:id="rId105"/>
    <p:sldId id="1027" r:id="rId106"/>
    <p:sldId id="1025" r:id="rId107"/>
    <p:sldId id="1028" r:id="rId108"/>
    <p:sldId id="1029" r:id="rId109"/>
    <p:sldId id="1021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90871" autoAdjust="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08"/>
    </p:cViewPr>
  </p:sorterViewPr>
  <p:notesViewPr>
    <p:cSldViewPr snapToGrid="0">
      <p:cViewPr varScale="1">
        <p:scale>
          <a:sx n="56" d="100"/>
          <a:sy n="56" d="100"/>
        </p:scale>
        <p:origin x="25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handoutMaster" Target="handoutMasters/handoutMaster1.xml"/><Relationship Id="rId16" Type="http://schemas.openxmlformats.org/officeDocument/2006/relationships/customXml" Target="../customXml/item16.xml"/><Relationship Id="rId107" Type="http://schemas.openxmlformats.org/officeDocument/2006/relationships/slide" Target="slides/slide10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slide" Target="slides/slide5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presProps" Target="presProps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slide" Target="slides/slide6.xml"/><Relationship Id="rId108" Type="http://schemas.openxmlformats.org/officeDocument/2006/relationships/slide" Target="slides/slide11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slide" Target="slides/slide9.xml"/><Relationship Id="rId114" Type="http://schemas.openxmlformats.org/officeDocument/2006/relationships/viewProps" Target="viewProps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slide" Target="slides/slide2.xml"/><Relationship Id="rId101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slide" Target="slides/slide12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slideMaster" Target="slideMasters/slideMaster1.xml"/><Relationship Id="rId104" Type="http://schemas.openxmlformats.org/officeDocument/2006/relationships/slide" Target="slides/slide7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slide" Target="slides/slide13.xml"/><Relationship Id="rId115" Type="http://schemas.openxmlformats.org/officeDocument/2006/relationships/theme" Target="theme/theme1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slide" Target="slides/slide3.xml"/><Relationship Id="rId105" Type="http://schemas.openxmlformats.org/officeDocument/2006/relationships/slide" Target="slides/slide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slide" Target="slides/slide1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tableStyles" Target="tableStyles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B617FF-D253-46EA-A674-D139BFD0F6F0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E401-E290-4ADC-A2E1-AF658049C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71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B20DD-C290-41F2-B582-9D9B3D08D64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28DA-AF45-4AE6-B028-BCEB1A74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36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14745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01950"/>
            <a:ext cx="10363200" cy="1425614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246120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Footer Placeholder 4"/>
          <p:cNvSpPr txBox="1">
            <a:spLocks/>
          </p:cNvSpPr>
          <p:nvPr userDrawn="1"/>
        </p:nvSpPr>
        <p:spPr>
          <a:xfrm>
            <a:off x="177875" y="6369561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97236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2963538" y="6452347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32" y="1388126"/>
            <a:ext cx="11193137" cy="4938146"/>
          </a:xfrm>
        </p:spPr>
        <p:txBody>
          <a:bodyPr/>
          <a:lstStyle>
            <a:lvl1pPr marL="0" indent="-365760" algn="l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  <a:defRPr baseline="0">
                <a:solidFill>
                  <a:schemeClr val="tx1"/>
                </a:solidFill>
              </a:defRPr>
            </a:lvl1pPr>
            <a:lvl2pPr marL="576263" indent="-274320">
              <a:buFont typeface="Courier New" panose="02070309020205020404" pitchFamily="49" charset="0"/>
              <a:buChar char="o"/>
              <a:defRPr baseline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862511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2" y="6383947"/>
            <a:ext cx="1256444" cy="417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963538" y="6439058"/>
            <a:ext cx="6026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baseline="0" dirty="0"/>
              <a:t>CE597 Geospatial Data Analytics</a:t>
            </a:r>
            <a:endParaRPr lang="en-US" sz="1400" b="1" i="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0579468" y="6440179"/>
            <a:ext cx="1265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E71C50-1BCF-4217-B3FC-501D6D398DF3}" type="slidenum">
              <a:rPr lang="zh-CN" altLang="en-US" sz="1400" b="1" smtClean="0">
                <a:latin typeface="+mn-lt"/>
              </a:rPr>
              <a:pPr algn="r"/>
              <a:t>‹#›</a:t>
            </a:fld>
            <a:endParaRPr lang="zh-CN" altLang="en-US" sz="1400" b="1" dirty="0"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906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415" y="1487278"/>
            <a:ext cx="11215171" cy="486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Footer Placeholder 4"/>
          <p:cNvSpPr txBox="1">
            <a:spLocks/>
          </p:cNvSpPr>
          <p:nvPr userDrawn="1"/>
        </p:nvSpPr>
        <p:spPr>
          <a:xfrm>
            <a:off x="164020" y="6351048"/>
            <a:ext cx="2828562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3976255" y="6369561"/>
            <a:ext cx="4096974" cy="405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799" y="901950"/>
            <a:ext cx="8534401" cy="142561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3: Thematic Mapping &amp;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W. Logan Downing</a:t>
            </a:r>
          </a:p>
        </p:txBody>
      </p:sp>
    </p:spTree>
    <p:extLst>
      <p:ext uri="{BB962C8B-B14F-4D97-AF65-F5344CB8AC3E}">
        <p14:creationId xmlns:p14="http://schemas.microsoft.com/office/powerpoint/2010/main" val="1974333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0E5DA-7249-494E-8DBC-C37D6B968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464" y="1177589"/>
            <a:ext cx="8215072" cy="53420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398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6F536-D830-486A-84F0-AAB68F2D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56" y="1106120"/>
            <a:ext cx="7704488" cy="52201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9A0FE3B-69A6-40A8-8F97-A3745C5125CE}"/>
              </a:ext>
            </a:extLst>
          </p:cNvPr>
          <p:cNvSpPr/>
          <p:nvPr/>
        </p:nvSpPr>
        <p:spPr>
          <a:xfrm>
            <a:off x="1429967" y="5751880"/>
            <a:ext cx="9114818" cy="767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2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9054F-6D56-4057-80A7-8EC67E0B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34" y="1200839"/>
            <a:ext cx="5189706" cy="518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E5E82-8E10-41E6-BC4D-92E0A9F0C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95"/>
          <a:stretch/>
        </p:blipFill>
        <p:spPr>
          <a:xfrm>
            <a:off x="1432860" y="1200839"/>
            <a:ext cx="3388252" cy="5189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194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Kmeans</a:t>
            </a:r>
            <a:r>
              <a:rPr lang="en-US" dirty="0"/>
              <a:t> implementation vs ArcGIS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9882D-0AFB-4FEF-9D6F-9A43E3A86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63"/>
          <a:stretch/>
        </p:blipFill>
        <p:spPr>
          <a:xfrm>
            <a:off x="609600" y="1301313"/>
            <a:ext cx="4481725" cy="49146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053977-CD35-49B8-841C-E3D2E5A64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34" y="1200839"/>
            <a:ext cx="5189706" cy="518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503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Thematic Mapping of Population Density</a:t>
            </a:r>
          </a:p>
          <a:p>
            <a:r>
              <a:rPr lang="en-US" dirty="0"/>
              <a:t>Develop a </a:t>
            </a:r>
            <a:r>
              <a:rPr lang="en-US" dirty="0" err="1"/>
              <a:t>Kmeans</a:t>
            </a:r>
            <a:r>
              <a:rPr lang="en-US" dirty="0"/>
              <a:t> Clustering Algorithm</a:t>
            </a:r>
          </a:p>
          <a:p>
            <a:r>
              <a:rPr lang="en-US" dirty="0" err="1"/>
              <a:t>Kmeans</a:t>
            </a:r>
            <a:r>
              <a:rPr lang="en-US" dirty="0"/>
              <a:t> Comparison with ArcGIS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197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You will see me using the </a:t>
            </a:r>
            <a:r>
              <a:rPr lang="en-US" dirty="0" err="1"/>
              <a:t>png</a:t>
            </a:r>
            <a:r>
              <a:rPr lang="en-US" dirty="0"/>
              <a:t>() command. This is to save my figures and persist them in the project structure that I’ve been using to keep myself organized.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CE01A-89CB-495E-9AF3-E8C5FDC7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33" y="3332097"/>
            <a:ext cx="7696867" cy="2606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B71720-5E3B-4F1E-B029-004057808E20}"/>
              </a:ext>
            </a:extLst>
          </p:cNvPr>
          <p:cNvSpPr txBox="1"/>
          <p:nvPr/>
        </p:nvSpPr>
        <p:spPr>
          <a:xfrm>
            <a:off x="201116" y="4245592"/>
            <a:ext cx="35742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An R Project is used to make R Studio use the source file directory as its working directory.</a:t>
            </a:r>
          </a:p>
        </p:txBody>
      </p:sp>
    </p:spTree>
    <p:extLst>
      <p:ext uri="{BB962C8B-B14F-4D97-AF65-F5344CB8AC3E}">
        <p14:creationId xmlns:p14="http://schemas.microsoft.com/office/powerpoint/2010/main" val="283016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I opted to work with the tracts data </a:t>
            </a:r>
            <a:r>
              <a:rPr lang="en-US" b="1" dirty="0"/>
              <a:t>but </a:t>
            </a:r>
            <a:r>
              <a:rPr lang="en-US" dirty="0"/>
              <a:t>I have also chosen to read in and subset West Lafayette from the tracts for practice.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A3560-5C4C-4825-9E93-C600D6C2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394" y="3429000"/>
            <a:ext cx="7971211" cy="27053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552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73039-A458-4FA9-B91F-5B3EC803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53" y="1125480"/>
            <a:ext cx="8367485" cy="15698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04123-3C10-48FE-86B9-68ECF0666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634" y="2881668"/>
            <a:ext cx="8824725" cy="3551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82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9431" y="872875"/>
            <a:ext cx="11193137" cy="4938146"/>
          </a:xfrm>
        </p:spPr>
        <p:txBody>
          <a:bodyPr/>
          <a:lstStyle/>
          <a:p>
            <a:r>
              <a:rPr lang="en-US" dirty="0"/>
              <a:t>For this section, we needed to create thematic maps from the tract population (DP0010001).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0" y="224373"/>
            <a:ext cx="10972800" cy="862511"/>
          </a:xfrm>
        </p:spPr>
        <p:txBody>
          <a:bodyPr/>
          <a:lstStyle/>
          <a:p>
            <a:r>
              <a:rPr lang="en-US" dirty="0"/>
              <a:t>Thematic Mapping of Population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5CBDF-8C11-4133-8026-FA5B919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3" y="1976773"/>
            <a:ext cx="8794242" cy="28958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5C21A-97B1-4624-B4B1-4D0FE13F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625" y="4872624"/>
            <a:ext cx="5806943" cy="15469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91128-CA3E-4B83-977A-1E0292F30221}"/>
              </a:ext>
            </a:extLst>
          </p:cNvPr>
          <p:cNvSpPr txBox="1"/>
          <p:nvPr/>
        </p:nvSpPr>
        <p:spPr>
          <a:xfrm>
            <a:off x="158963" y="4987558"/>
            <a:ext cx="58069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The following clustering methods were used </a:t>
            </a:r>
            <a:r>
              <a:rPr lang="en-US" sz="2600" dirty="0" err="1"/>
              <a:t>Kmeans</a:t>
            </a:r>
            <a:r>
              <a:rPr lang="en-US" sz="2600" dirty="0"/>
              <a:t>, Jenks, </a:t>
            </a:r>
            <a:r>
              <a:rPr lang="en-US" sz="2600" dirty="0" err="1"/>
              <a:t>Hiearchical</a:t>
            </a:r>
            <a:r>
              <a:rPr lang="en-US" sz="2600" dirty="0"/>
              <a:t>, Bayesian, Quantile, and Fisher</a:t>
            </a:r>
          </a:p>
        </p:txBody>
      </p:sp>
    </p:spTree>
    <p:extLst>
      <p:ext uri="{BB962C8B-B14F-4D97-AF65-F5344CB8AC3E}">
        <p14:creationId xmlns:p14="http://schemas.microsoft.com/office/powerpoint/2010/main" val="120984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CFAE7D-E086-45CC-94E7-EEFEF7790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918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CD49F1-5D30-420A-8C28-9F87AAC52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443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3E5456-F2B4-4534-AEA2-F54DB46EA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37" y="833437"/>
            <a:ext cx="6791325" cy="519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91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10.xml><?xml version="1.0" encoding="utf-8"?>
<EsriMapsInfo xmlns="ESRI.ArcGIS.Mapping.OfficeIntegration.PowerPointInfo">
  <Version>Version1</Version>
  <RequiresSignIn>False</RequiresSignIn>
</EsriMapsInfo>
</file>

<file path=customXml/item11.xml><?xml version="1.0" encoding="utf-8"?>
<EsriMapsInfo xmlns="ESRI.ArcGIS.Mapping.OfficeIntegration.PowerPointInfo">
  <Version>Version1</Version>
  <RequiresSignIn>False</RequiresSignIn>
</EsriMapsInfo>
</file>

<file path=customXml/item12.xml><?xml version="1.0" encoding="utf-8"?>
<EsriMapsInfo xmlns="ESRI.ArcGIS.Mapping.OfficeIntegration.PowerPointInfo">
  <Version>Version1</Version>
  <RequiresSignIn>False</RequiresSignIn>
</EsriMapsInfo>
</file>

<file path=customXml/item13.xml><?xml version="1.0" encoding="utf-8"?>
<EsriMapsInfo xmlns="ESRI.ArcGIS.Mapping.OfficeIntegration.PowerPointInfo">
  <Version>Version1</Version>
  <RequiresSignIn>False</RequiresSignIn>
</EsriMapsInfo>
</file>

<file path=customXml/item14.xml><?xml version="1.0" encoding="utf-8"?>
<EsriMapsInfo xmlns="ESRI.ArcGIS.Mapping.OfficeIntegration.PowerPointInfo">
  <Version>Version1</Version>
  <RequiresSignIn>False</RequiresSignIn>
</EsriMapsInfo>
</file>

<file path=customXml/item15.xml><?xml version="1.0" encoding="utf-8"?>
<EsriMapsInfo xmlns="ESRI.ArcGIS.Mapping.OfficeIntegration.PowerPointInfo">
  <Version>Version1</Version>
  <RequiresSignIn>False</RequiresSignIn>
</EsriMapsInfo>
</file>

<file path=customXml/item16.xml><?xml version="1.0" encoding="utf-8"?>
<EsriMapsInfo xmlns="ESRI.ArcGIS.Mapping.OfficeIntegration.PowerPointInfo">
  <Version>Version1</Version>
  <RequiresSignIn>False</RequiresSignIn>
</EsriMapsInfo>
</file>

<file path=customXml/item17.xml><?xml version="1.0" encoding="utf-8"?>
<EsriMapsInfo xmlns="ESRI.ArcGIS.Mapping.OfficeIntegration.PowerPointInfo">
  <Version>Version1</Version>
  <RequiresSignIn>False</RequiresSignIn>
</EsriMapsInfo>
</file>

<file path=customXml/item18.xml><?xml version="1.0" encoding="utf-8"?>
<EsriMapsInfo xmlns="ESRI.ArcGIS.Mapping.OfficeIntegration.PowerPointInfo">
  <Version>Version1</Version>
  <RequiresSignIn>False</RequiresSignIn>
</EsriMapsInfo>
</file>

<file path=customXml/item19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20.xml><?xml version="1.0" encoding="utf-8"?>
<EsriMapsInfo xmlns="ESRI.ArcGIS.Mapping.OfficeIntegration.PowerPointInfo">
  <Version>Version1</Version>
  <RequiresSignIn>False</RequiresSignIn>
</EsriMapsInfo>
</file>

<file path=customXml/item21.xml><?xml version="1.0" encoding="utf-8"?>
<EsriMapsInfo xmlns="ESRI.ArcGIS.Mapping.OfficeIntegration.PowerPointInfo">
  <Version>Version1</Version>
  <RequiresSignIn>False</RequiresSignIn>
</EsriMapsInfo>
</file>

<file path=customXml/item22.xml><?xml version="1.0" encoding="utf-8"?>
<EsriMapsInfo xmlns="ESRI.ArcGIS.Mapping.OfficeIntegration.PowerPointInfo">
  <Version>Version1</Version>
  <RequiresSignIn>False</RequiresSignIn>
</EsriMapsInfo>
</file>

<file path=customXml/item23.xml><?xml version="1.0" encoding="utf-8"?>
<EsriMapsInfo xmlns="ESRI.ArcGIS.Mapping.OfficeIntegration.PowerPointInfo">
  <Version>Version1</Version>
  <RequiresSignIn>False</RequiresSignIn>
</EsriMapsInfo>
</file>

<file path=customXml/item24.xml><?xml version="1.0" encoding="utf-8"?>
<EsriMapsInfo xmlns="ESRI.ArcGIS.Mapping.OfficeIntegration.PowerPointInfo">
  <Version>Version1</Version>
  <RequiresSignIn>False</RequiresSignIn>
</EsriMapsInfo>
</file>

<file path=customXml/item25.xml><?xml version="1.0" encoding="utf-8"?>
<EsriMapsInfo xmlns="ESRI.ArcGIS.Mapping.OfficeIntegration.PowerPointInfo">
  <Version>Version1</Version>
  <RequiresSignIn>False</RequiresSignIn>
</EsriMapsInfo>
</file>

<file path=customXml/item26.xml><?xml version="1.0" encoding="utf-8"?>
<EsriMapsInfo xmlns="ESRI.ArcGIS.Mapping.OfficeIntegration.PowerPointInfo">
  <Version>Version1</Version>
  <RequiresSignIn>False</RequiresSignIn>
</EsriMapsInfo>
</file>

<file path=customXml/item27.xml><?xml version="1.0" encoding="utf-8"?>
<EsriMapsInfo xmlns="ESRI.ArcGIS.Mapping.OfficeIntegration.PowerPointInfo">
  <Version>Version1</Version>
  <RequiresSignIn>False</RequiresSignIn>
</EsriMapsInfo>
</file>

<file path=customXml/item28.xml><?xml version="1.0" encoding="utf-8"?>
<EsriMapsInfo xmlns="ESRI.ArcGIS.Mapping.OfficeIntegration.PowerPointInfo">
  <Version>Version1</Version>
  <RequiresSignIn>False</RequiresSignIn>
</EsriMapsInfo>
</file>

<file path=customXml/item29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30.xml><?xml version="1.0" encoding="utf-8"?>
<EsriMapsInfo xmlns="ESRI.ArcGIS.Mapping.OfficeIntegration.PowerPointInfo">
  <Version>Version1</Version>
  <RequiresSignIn>False</RequiresSignIn>
</EsriMapsInfo>
</file>

<file path=customXml/item31.xml><?xml version="1.0" encoding="utf-8"?>
<EsriMapsInfo xmlns="ESRI.ArcGIS.Mapping.OfficeIntegration.PowerPointInfo">
  <Version>Version1</Version>
  <RequiresSignIn>False</RequiresSignIn>
</EsriMapsInfo>
</file>

<file path=customXml/item32.xml><?xml version="1.0" encoding="utf-8"?>
<EsriMapsInfo xmlns="ESRI.ArcGIS.Mapping.OfficeIntegration.PowerPointInfo">
  <Version>Version1</Version>
  <RequiresSignIn>False</RequiresSignIn>
</EsriMapsInfo>
</file>

<file path=customXml/item33.xml><?xml version="1.0" encoding="utf-8"?>
<EsriMapsInfo xmlns="ESRI.ArcGIS.Mapping.OfficeIntegration.PowerPointInfo">
  <Version>Version1</Version>
  <RequiresSignIn>False</RequiresSignIn>
</EsriMapsInfo>
</file>

<file path=customXml/item34.xml><?xml version="1.0" encoding="utf-8"?>
<EsriMapsInfo xmlns="ESRI.ArcGIS.Mapping.OfficeIntegration.PowerPointInfo">
  <Version>Version1</Version>
  <RequiresSignIn>False</RequiresSignIn>
</EsriMapsInfo>
</file>

<file path=customXml/item35.xml><?xml version="1.0" encoding="utf-8"?>
<EsriMapsInfo xmlns="ESRI.ArcGIS.Mapping.OfficeIntegration.PowerPointInfo">
  <Version>Version1</Version>
  <RequiresSignIn>False</RequiresSignIn>
</EsriMapsInfo>
</file>

<file path=customXml/item36.xml><?xml version="1.0" encoding="utf-8"?>
<EsriMapsInfo xmlns="ESRI.ArcGIS.Mapping.OfficeIntegration.PowerPointInfo">
  <Version>Version1</Version>
  <RequiresSignIn>False</RequiresSignIn>
</EsriMapsInfo>
</file>

<file path=customXml/item37.xml><?xml version="1.0" encoding="utf-8"?>
<EsriMapsInfo xmlns="ESRI.ArcGIS.Mapping.OfficeIntegration.PowerPointInfo">
  <Version>Version1</Version>
  <RequiresSignIn>False</RequiresSignIn>
</EsriMapsInfo>
</file>

<file path=customXml/item38.xml><?xml version="1.0" encoding="utf-8"?>
<EsriMapsInfo xmlns="ESRI.ArcGIS.Mapping.OfficeIntegration.PowerPointInfo">
  <Version>Version1</Version>
  <RequiresSignIn>False</RequiresSignIn>
</EsriMapsInfo>
</file>

<file path=customXml/item39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40.xml><?xml version="1.0" encoding="utf-8"?>
<EsriMapsInfo xmlns="ESRI.ArcGIS.Mapping.OfficeIntegration.PowerPointInfo">
  <Version>Version1</Version>
  <RequiresSignIn>False</RequiresSignIn>
</EsriMapsInfo>
</file>

<file path=customXml/item41.xml><?xml version="1.0" encoding="utf-8"?>
<EsriMapsInfo xmlns="ESRI.ArcGIS.Mapping.OfficeIntegration.PowerPointInfo">
  <Version>Version1</Version>
  <RequiresSignIn>False</RequiresSignIn>
</EsriMapsInfo>
</file>

<file path=customXml/item42.xml><?xml version="1.0" encoding="utf-8"?>
<EsriMapsInfo xmlns="ESRI.ArcGIS.Mapping.OfficeIntegration.PowerPointInfo">
  <Version>Version1</Version>
  <RequiresSignIn>False</RequiresSignIn>
</EsriMapsInfo>
</file>

<file path=customXml/item43.xml><?xml version="1.0" encoding="utf-8"?>
<EsriMapsInfo xmlns="ESRI.ArcGIS.Mapping.OfficeIntegration.PowerPointInfo">
  <Version>Version1</Version>
  <RequiresSignIn>False</RequiresSignIn>
</EsriMapsInfo>
</file>

<file path=customXml/item44.xml><?xml version="1.0" encoding="utf-8"?>
<EsriMapsInfo xmlns="ESRI.ArcGIS.Mapping.OfficeIntegration.PowerPointInfo">
  <Version>Version1</Version>
  <RequiresSignIn>False</RequiresSignIn>
</EsriMapsInfo>
</file>

<file path=customXml/item45.xml><?xml version="1.0" encoding="utf-8"?>
<EsriMapsInfo xmlns="ESRI.ArcGIS.Mapping.OfficeIntegration.PowerPointInfo">
  <Version>Version1</Version>
  <RequiresSignIn>False</RequiresSignIn>
</EsriMapsInfo>
</file>

<file path=customXml/item46.xml><?xml version="1.0" encoding="utf-8"?>
<EsriMapsInfo xmlns="ESRI.ArcGIS.Mapping.OfficeIntegration.PowerPointInfo">
  <Version>Version1</Version>
  <RequiresSignIn>False</RequiresSignIn>
</EsriMapsInfo>
</file>

<file path=customXml/item47.xml><?xml version="1.0" encoding="utf-8"?>
<EsriMapsInfo xmlns="ESRI.ArcGIS.Mapping.OfficeIntegration.PowerPointInfo">
  <Version>Version1</Version>
  <RequiresSignIn>False</RequiresSignIn>
</EsriMapsInfo>
</file>

<file path=customXml/item48.xml><?xml version="1.0" encoding="utf-8"?>
<EsriMapsInfo xmlns="ESRI.ArcGIS.Mapping.OfficeIntegration.PowerPointInfo">
  <Version>Version1</Version>
  <RequiresSignIn>False</RequiresSignIn>
</EsriMapsInfo>
</file>

<file path=customXml/item49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50.xml><?xml version="1.0" encoding="utf-8"?>
<EsriMapsInfo xmlns="ESRI.ArcGIS.Mapping.OfficeIntegration.PowerPointInfo">
  <Version>Version1</Version>
  <RequiresSignIn>False</RequiresSignIn>
</EsriMapsInfo>
</file>

<file path=customXml/item51.xml><?xml version="1.0" encoding="utf-8"?>
<EsriMapsInfo xmlns="ESRI.ArcGIS.Mapping.OfficeIntegration.PowerPointInfo">
  <Version>Version1</Version>
  <RequiresSignIn>False</RequiresSignIn>
</EsriMapsInfo>
</file>

<file path=customXml/item52.xml><?xml version="1.0" encoding="utf-8"?>
<EsriMapsInfo xmlns="ESRI.ArcGIS.Mapping.OfficeIntegration.PowerPointInfo">
  <Version>Version1</Version>
  <RequiresSignIn>False</RequiresSignIn>
</EsriMapsInfo>
</file>

<file path=customXml/item53.xml><?xml version="1.0" encoding="utf-8"?>
<EsriMapsInfo xmlns="ESRI.ArcGIS.Mapping.OfficeIntegration.PowerPointInfo">
  <Version>Version1</Version>
  <RequiresSignIn>False</RequiresSignIn>
</EsriMapsInfo>
</file>

<file path=customXml/item54.xml><?xml version="1.0" encoding="utf-8"?>
<EsriMapsInfo xmlns="ESRI.ArcGIS.Mapping.OfficeIntegration.PowerPointInfo">
  <Version>Version1</Version>
  <RequiresSignIn>False</RequiresSignIn>
</EsriMapsInfo>
</file>

<file path=customXml/item55.xml><?xml version="1.0" encoding="utf-8"?>
<EsriMapsInfo xmlns="ESRI.ArcGIS.Mapping.OfficeIntegration.PowerPointInfo">
  <Version>Version1</Version>
  <RequiresSignIn>False</RequiresSignIn>
</EsriMapsInfo>
</file>

<file path=customXml/item56.xml><?xml version="1.0" encoding="utf-8"?>
<EsriMapsInfo xmlns="ESRI.ArcGIS.Mapping.OfficeIntegration.PowerPointInfo">
  <Version>Version1</Version>
  <RequiresSignIn>False</RequiresSignIn>
</EsriMapsInfo>
</file>

<file path=customXml/item57.xml><?xml version="1.0" encoding="utf-8"?>
<EsriMapsInfo xmlns="ESRI.ArcGIS.Mapping.OfficeIntegration.PowerPointInfo">
  <Version>Version1</Version>
  <RequiresSignIn>False</RequiresSignIn>
</EsriMapsInfo>
</file>

<file path=customXml/item58.xml><?xml version="1.0" encoding="utf-8"?>
<EsriMapsInfo xmlns="ESRI.ArcGIS.Mapping.OfficeIntegration.PowerPointInfo">
  <Version>Version1</Version>
  <RequiresSignIn>False</RequiresSignIn>
</EsriMapsInfo>
</file>

<file path=customXml/item59.xml><?xml version="1.0" encoding="utf-8"?>
<EsriMapsInfo xmlns="ESRI.ArcGIS.Mapping.OfficeIntegration.PowerPointInfo">
  <Version>Version1</Version>
  <RequiresSignIn>False</RequiresSignIn>
</EsriMapsInfo>
</file>

<file path=customXml/item6.xml><?xml version="1.0" encoding="utf-8"?>
<EsriMapsInfo xmlns="ESRI.ArcGIS.Mapping.OfficeIntegration.PowerPointInfo">
  <Version>Version1</Version>
  <RequiresSignIn>False</RequiresSignIn>
</EsriMapsInfo>
</file>

<file path=customXml/item60.xml><?xml version="1.0" encoding="utf-8"?>
<EsriMapsInfo xmlns="ESRI.ArcGIS.Mapping.OfficeIntegration.PowerPointInfo">
  <Version>Version1</Version>
  <RequiresSignIn>False</RequiresSignIn>
</EsriMapsInfo>
</file>

<file path=customXml/item61.xml><?xml version="1.0" encoding="utf-8"?>
<EsriMapsInfo xmlns="ESRI.ArcGIS.Mapping.OfficeIntegration.PowerPointInfo">
  <Version>Version1</Version>
  <RequiresSignIn>False</RequiresSignIn>
</EsriMapsInfo>
</file>

<file path=customXml/item62.xml><?xml version="1.0" encoding="utf-8"?>
<EsriMapsInfo xmlns="ESRI.ArcGIS.Mapping.OfficeIntegration.PowerPointInfo">
  <Version>Version1</Version>
  <RequiresSignIn>False</RequiresSignIn>
</EsriMapsInfo>
</file>

<file path=customXml/item63.xml><?xml version="1.0" encoding="utf-8"?>
<EsriMapsInfo xmlns="ESRI.ArcGIS.Mapping.OfficeIntegration.PowerPointInfo">
  <Version>Version1</Version>
  <RequiresSignIn>False</RequiresSignIn>
</EsriMapsInfo>
</file>

<file path=customXml/item64.xml><?xml version="1.0" encoding="utf-8"?>
<EsriMapsInfo xmlns="ESRI.ArcGIS.Mapping.OfficeIntegration.PowerPointInfo">
  <Version>Version1</Version>
  <RequiresSignIn>False</RequiresSignIn>
</EsriMapsInfo>
</file>

<file path=customXml/item65.xml><?xml version="1.0" encoding="utf-8"?>
<EsriMapsInfo xmlns="ESRI.ArcGIS.Mapping.OfficeIntegration.PowerPointInfo">
  <Version>Version1</Version>
  <RequiresSignIn>False</RequiresSignIn>
</EsriMapsInfo>
</file>

<file path=customXml/item66.xml><?xml version="1.0" encoding="utf-8"?>
<EsriMapsInfo xmlns="ESRI.ArcGIS.Mapping.OfficeIntegration.PowerPointInfo">
  <Version>Version1</Version>
  <RequiresSignIn>False</RequiresSignIn>
</EsriMapsInfo>
</file>

<file path=customXml/item67.xml><?xml version="1.0" encoding="utf-8"?>
<EsriMapsInfo xmlns="ESRI.ArcGIS.Mapping.OfficeIntegration.PowerPointInfo">
  <Version>Version1</Version>
  <RequiresSignIn>False</RequiresSignIn>
</EsriMapsInfo>
</file>

<file path=customXml/item68.xml><?xml version="1.0" encoding="utf-8"?>
<EsriMapsInfo xmlns="ESRI.ArcGIS.Mapping.OfficeIntegration.PowerPointInfo">
  <Version>Version1</Version>
  <RequiresSignIn>False</RequiresSignIn>
</EsriMapsInfo>
</file>

<file path=customXml/item69.xml><?xml version="1.0" encoding="utf-8"?>
<EsriMapsInfo xmlns="ESRI.ArcGIS.Mapping.OfficeIntegration.PowerPointInfo">
  <Version>Version1</Version>
  <RequiresSignIn>False</RequiresSignIn>
</EsriMapsInfo>
</file>

<file path=customXml/item7.xml><?xml version="1.0" encoding="utf-8"?>
<EsriMapsInfo xmlns="ESRI.ArcGIS.Mapping.OfficeIntegration.PowerPointInfo">
  <Version>Version1</Version>
  <RequiresSignIn>False</RequiresSignIn>
</EsriMapsInfo>
</file>

<file path=customXml/item70.xml><?xml version="1.0" encoding="utf-8"?>
<EsriMapsInfo xmlns="ESRI.ArcGIS.Mapping.OfficeIntegration.PowerPointInfo">
  <Version>Version1</Version>
  <RequiresSignIn>False</RequiresSignIn>
</EsriMapsInfo>
</file>

<file path=customXml/item71.xml><?xml version="1.0" encoding="utf-8"?>
<EsriMapsInfo xmlns="ESRI.ArcGIS.Mapping.OfficeIntegration.PowerPointInfo">
  <Version>Version1</Version>
  <RequiresSignIn>False</RequiresSignIn>
</EsriMapsInfo>
</file>

<file path=customXml/item72.xml><?xml version="1.0" encoding="utf-8"?>
<EsriMapsInfo xmlns="ESRI.ArcGIS.Mapping.OfficeIntegration.PowerPointInfo">
  <Version>Version1</Version>
  <RequiresSignIn>False</RequiresSignIn>
</EsriMapsInfo>
</file>

<file path=customXml/item73.xml><?xml version="1.0" encoding="utf-8"?>
<EsriMapsInfo xmlns="ESRI.ArcGIS.Mapping.OfficeIntegration.PowerPointInfo">
  <Version>Version1</Version>
  <RequiresSignIn>False</RequiresSignIn>
</EsriMapsInfo>
</file>

<file path=customXml/item74.xml><?xml version="1.0" encoding="utf-8"?>
<EsriMapsInfo xmlns="ESRI.ArcGIS.Mapping.OfficeIntegration.PowerPointInfo">
  <Version>Version1</Version>
  <RequiresSignIn>False</RequiresSignIn>
</EsriMapsInfo>
</file>

<file path=customXml/item75.xml><?xml version="1.0" encoding="utf-8"?>
<EsriMapsInfo xmlns="ESRI.ArcGIS.Mapping.OfficeIntegration.PowerPointInfo">
  <Version>Version1</Version>
  <RequiresSignIn>False</RequiresSignIn>
</EsriMapsInfo>
</file>

<file path=customXml/item76.xml><?xml version="1.0" encoding="utf-8"?>
<EsriMapsInfo xmlns="ESRI.ArcGIS.Mapping.OfficeIntegration.PowerPointInfo">
  <Version>Version1</Version>
  <RequiresSignIn>False</RequiresSignIn>
</EsriMapsInfo>
</file>

<file path=customXml/item77.xml><?xml version="1.0" encoding="utf-8"?>
<EsriMapsInfo xmlns="ESRI.ArcGIS.Mapping.OfficeIntegration.PowerPointInfo">
  <Version>Version1</Version>
  <RequiresSignIn>False</RequiresSignIn>
</EsriMapsInfo>
</file>

<file path=customXml/item78.xml><?xml version="1.0" encoding="utf-8"?>
<EsriMapsInfo xmlns="ESRI.ArcGIS.Mapping.OfficeIntegration.PowerPointInfo">
  <Version>Version1</Version>
  <RequiresSignIn>False</RequiresSignIn>
</EsriMapsInfo>
</file>

<file path=customXml/item79.xml><?xml version="1.0" encoding="utf-8"?>
<EsriMapsInfo xmlns="ESRI.ArcGIS.Mapping.OfficeIntegration.PowerPointInfo">
  <Version>Version1</Version>
  <RequiresSignIn>False</RequiresSignIn>
</EsriMapsInfo>
</file>

<file path=customXml/item8.xml><?xml version="1.0" encoding="utf-8"?>
<EsriMapsInfo xmlns="ESRI.ArcGIS.Mapping.OfficeIntegration.PowerPointInfo">
  <Version>Version1</Version>
  <RequiresSignIn>False</RequiresSignIn>
</EsriMapsInfo>
</file>

<file path=customXml/item80.xml><?xml version="1.0" encoding="utf-8"?>
<EsriMapsInfo xmlns="ESRI.ArcGIS.Mapping.OfficeIntegration.PowerPointInfo">
  <Version>Version1</Version>
  <RequiresSignIn>False</RequiresSignIn>
</EsriMapsInfo>
</file>

<file path=customXml/item81.xml><?xml version="1.0" encoding="utf-8"?>
<EsriMapsInfo xmlns="ESRI.ArcGIS.Mapping.OfficeIntegration.PowerPointInfo">
  <Version>Version1</Version>
  <RequiresSignIn>False</RequiresSignIn>
</EsriMapsInfo>
</file>

<file path=customXml/item82.xml><?xml version="1.0" encoding="utf-8"?>
<EsriMapsInfo xmlns="ESRI.ArcGIS.Mapping.OfficeIntegration.PowerPointInfo">
  <Version>Version1</Version>
  <RequiresSignIn>False</RequiresSignIn>
</EsriMapsInfo>
</file>

<file path=customXml/item83.xml><?xml version="1.0" encoding="utf-8"?>
<EsriMapsInfo xmlns="ESRI.ArcGIS.Mapping.OfficeIntegration.PowerPointInfo">
  <Version>Version1</Version>
  <RequiresSignIn>False</RequiresSignIn>
</EsriMapsInfo>
</file>

<file path=customXml/item84.xml><?xml version="1.0" encoding="utf-8"?>
<EsriMapsInfo xmlns="ESRI.ArcGIS.Mapping.OfficeIntegration.PowerPointInfo">
  <Version>Version1</Version>
  <RequiresSignIn>False</RequiresSignIn>
</EsriMapsInfo>
</file>

<file path=customXml/item85.xml><?xml version="1.0" encoding="utf-8"?>
<EsriMapsInfo xmlns="ESRI.ArcGIS.Mapping.OfficeIntegration.PowerPointInfo">
  <Version>Version1</Version>
  <RequiresSignIn>False</RequiresSignIn>
</EsriMapsInfo>
</file>

<file path=customXml/item86.xml><?xml version="1.0" encoding="utf-8"?>
<EsriMapsInfo xmlns="ESRI.ArcGIS.Mapping.OfficeIntegration.PowerPointInfo">
  <Version>Version1</Version>
  <RequiresSignIn>False</RequiresSignIn>
</EsriMapsInfo>
</file>

<file path=customXml/item87.xml><?xml version="1.0" encoding="utf-8"?>
<EsriMapsInfo xmlns="ESRI.ArcGIS.Mapping.OfficeIntegration.PowerPointInfo">
  <Version>Version1</Version>
  <RequiresSignIn>False</RequiresSignIn>
</EsriMapsInfo>
</file>

<file path=customXml/item88.xml><?xml version="1.0" encoding="utf-8"?>
<EsriMapsInfo xmlns="ESRI.ArcGIS.Mapping.OfficeIntegration.PowerPointInfo">
  <Version>Version1</Version>
  <RequiresSignIn>False</RequiresSignIn>
</EsriMapsInfo>
</file>

<file path=customXml/item89.xml><?xml version="1.0" encoding="utf-8"?>
<EsriMapsInfo xmlns="ESRI.ArcGIS.Mapping.OfficeIntegration.PowerPointInfo">
  <Version>Version1</Version>
  <RequiresSignIn>False</RequiresSignIn>
</EsriMapsInfo>
</file>

<file path=customXml/item9.xml><?xml version="1.0" encoding="utf-8"?>
<EsriMapsInfo xmlns="ESRI.ArcGIS.Mapping.OfficeIntegration.PowerPointInfo">
  <Version>Version1</Version>
  <RequiresSignIn>False</RequiresSignIn>
</EsriMapsInfo>
</file>

<file path=customXml/item90.xml><?xml version="1.0" encoding="utf-8"?>
<EsriMapsInfo xmlns="ESRI.ArcGIS.Mapping.OfficeIntegration.PowerPointInfo">
  <Version>Version1</Version>
  <RequiresSignIn>False</RequiresSignIn>
</EsriMapsInfo>
</file>

<file path=customXml/item91.xml><?xml version="1.0" encoding="utf-8"?>
<EsriMapsInfo xmlns="ESRI.ArcGIS.Mapping.OfficeIntegration.PowerPointInfo">
  <Version>Version1</Version>
  <RequiresSignIn>False</RequiresSignIn>
</EsriMapsInfo>
</file>

<file path=customXml/item92.xml><?xml version="1.0" encoding="utf-8"?>
<EsriMapsInfo xmlns="ESRI.ArcGIS.Mapping.OfficeIntegration.PowerPointInfo">
  <Version>Version1</Version>
  <RequiresSignIn>False</RequiresSignIn>
</EsriMapsInfo>
</file>

<file path=customXml/item93.xml><?xml version="1.0" encoding="utf-8"?>
<EsriMapsInfo xmlns="ESRI.ArcGIS.Mapping.OfficeIntegration.PowerPointInfo">
  <Version>Version1</Version>
  <RequiresSignIn>False</RequiresSignIn>
</EsriMapsInfo>
</file>

<file path=customXml/item94.xml><?xml version="1.0" encoding="utf-8"?>
<EsriMapsInfo xmlns="ESRI.ArcGIS.Mapping.OfficeIntegration.PowerPointInfo">
  <Version>Version1</Version>
  <RequiresSignIn>False</RequiresSignIn>
</EsriMapsInfo>
</file>

<file path=customXml/item95.xml><?xml version="1.0" encoding="utf-8"?>
<EsriMapsInfo xmlns="ESRI.ArcGIS.Mapping.OfficeIntegration.PowerPointInfo">
  <Version>Version1</Version>
  <RequiresSignIn>False</RequiresSignIn>
</EsriMapsInfo>
</file>

<file path=customXml/item96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15C635CE-D503-459C-A6C1-D46A4B790773}">
  <ds:schemaRefs>
    <ds:schemaRef ds:uri="ESRI.ArcGIS.Mapping.OfficeIntegration.PowerPointInfo"/>
  </ds:schemaRefs>
</ds:datastoreItem>
</file>

<file path=customXml/itemProps10.xml><?xml version="1.0" encoding="utf-8"?>
<ds:datastoreItem xmlns:ds="http://schemas.openxmlformats.org/officeDocument/2006/customXml" ds:itemID="{BC256338-B0F4-4B4C-ADA9-9050D1EE2A96}">
  <ds:schemaRefs>
    <ds:schemaRef ds:uri="ESRI.ArcGIS.Mapping.OfficeIntegration.PowerPointInfo"/>
  </ds:schemaRefs>
</ds:datastoreItem>
</file>

<file path=customXml/itemProps11.xml><?xml version="1.0" encoding="utf-8"?>
<ds:datastoreItem xmlns:ds="http://schemas.openxmlformats.org/officeDocument/2006/customXml" ds:itemID="{C39D1460-F24D-4DF3-8742-E767D6F3CAA1}">
  <ds:schemaRefs>
    <ds:schemaRef ds:uri="ESRI.ArcGIS.Mapping.OfficeIntegration.PowerPointInfo"/>
  </ds:schemaRefs>
</ds:datastoreItem>
</file>

<file path=customXml/itemProps12.xml><?xml version="1.0" encoding="utf-8"?>
<ds:datastoreItem xmlns:ds="http://schemas.openxmlformats.org/officeDocument/2006/customXml" ds:itemID="{E6891263-DA7F-4837-B3C1-34FF3E2AB2D5}">
  <ds:schemaRefs>
    <ds:schemaRef ds:uri="ESRI.ArcGIS.Mapping.OfficeIntegration.PowerPointInfo"/>
  </ds:schemaRefs>
</ds:datastoreItem>
</file>

<file path=customXml/itemProps13.xml><?xml version="1.0" encoding="utf-8"?>
<ds:datastoreItem xmlns:ds="http://schemas.openxmlformats.org/officeDocument/2006/customXml" ds:itemID="{5EDF6957-CB02-44B3-8071-8261DD8BC426}">
  <ds:schemaRefs>
    <ds:schemaRef ds:uri="ESRI.ArcGIS.Mapping.OfficeIntegration.PowerPointInfo"/>
  </ds:schemaRefs>
</ds:datastoreItem>
</file>

<file path=customXml/itemProps14.xml><?xml version="1.0" encoding="utf-8"?>
<ds:datastoreItem xmlns:ds="http://schemas.openxmlformats.org/officeDocument/2006/customXml" ds:itemID="{178240AF-2DCF-4FDD-8AE9-E51669F2785F}">
  <ds:schemaRefs>
    <ds:schemaRef ds:uri="ESRI.ArcGIS.Mapping.OfficeIntegration.PowerPointInfo"/>
  </ds:schemaRefs>
</ds:datastoreItem>
</file>

<file path=customXml/itemProps15.xml><?xml version="1.0" encoding="utf-8"?>
<ds:datastoreItem xmlns:ds="http://schemas.openxmlformats.org/officeDocument/2006/customXml" ds:itemID="{35B51984-CAA1-4045-8B87-A2D93412BE0D}">
  <ds:schemaRefs>
    <ds:schemaRef ds:uri="ESRI.ArcGIS.Mapping.OfficeIntegration.PowerPointInfo"/>
  </ds:schemaRefs>
</ds:datastoreItem>
</file>

<file path=customXml/itemProps16.xml><?xml version="1.0" encoding="utf-8"?>
<ds:datastoreItem xmlns:ds="http://schemas.openxmlformats.org/officeDocument/2006/customXml" ds:itemID="{A2682B7B-CB0F-45B9-913A-5D8C43E0FCBA}">
  <ds:schemaRefs>
    <ds:schemaRef ds:uri="ESRI.ArcGIS.Mapping.OfficeIntegration.PowerPointInfo"/>
  </ds:schemaRefs>
</ds:datastoreItem>
</file>

<file path=customXml/itemProps17.xml><?xml version="1.0" encoding="utf-8"?>
<ds:datastoreItem xmlns:ds="http://schemas.openxmlformats.org/officeDocument/2006/customXml" ds:itemID="{E15998D2-D052-47C6-A3B4-EA8DBB3DAF7F}">
  <ds:schemaRefs>
    <ds:schemaRef ds:uri="ESRI.ArcGIS.Mapping.OfficeIntegration.PowerPointInfo"/>
  </ds:schemaRefs>
</ds:datastoreItem>
</file>

<file path=customXml/itemProps18.xml><?xml version="1.0" encoding="utf-8"?>
<ds:datastoreItem xmlns:ds="http://schemas.openxmlformats.org/officeDocument/2006/customXml" ds:itemID="{6C310EF3-A0F1-4CD2-9071-EA830FEFBED0}">
  <ds:schemaRefs>
    <ds:schemaRef ds:uri="ESRI.ArcGIS.Mapping.OfficeIntegration.PowerPointInfo"/>
  </ds:schemaRefs>
</ds:datastoreItem>
</file>

<file path=customXml/itemProps19.xml><?xml version="1.0" encoding="utf-8"?>
<ds:datastoreItem xmlns:ds="http://schemas.openxmlformats.org/officeDocument/2006/customXml" ds:itemID="{A62081BB-8EE0-4907-A77C-AA4385BFFB24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8003D678-526F-4DCC-A721-20D3A8729AD0}">
  <ds:schemaRefs>
    <ds:schemaRef ds:uri="ESRI.ArcGIS.Mapping.OfficeIntegration.PowerPointInfo"/>
  </ds:schemaRefs>
</ds:datastoreItem>
</file>

<file path=customXml/itemProps20.xml><?xml version="1.0" encoding="utf-8"?>
<ds:datastoreItem xmlns:ds="http://schemas.openxmlformats.org/officeDocument/2006/customXml" ds:itemID="{E215F23A-A7E3-44C9-87D9-A01E58570A86}">
  <ds:schemaRefs>
    <ds:schemaRef ds:uri="ESRI.ArcGIS.Mapping.OfficeIntegration.PowerPointInfo"/>
  </ds:schemaRefs>
</ds:datastoreItem>
</file>

<file path=customXml/itemProps21.xml><?xml version="1.0" encoding="utf-8"?>
<ds:datastoreItem xmlns:ds="http://schemas.openxmlformats.org/officeDocument/2006/customXml" ds:itemID="{0BBCE46F-CB8D-4F8F-ADD9-7F362D1D91C6}">
  <ds:schemaRefs>
    <ds:schemaRef ds:uri="ESRI.ArcGIS.Mapping.OfficeIntegration.PowerPointInfo"/>
  </ds:schemaRefs>
</ds:datastoreItem>
</file>

<file path=customXml/itemProps22.xml><?xml version="1.0" encoding="utf-8"?>
<ds:datastoreItem xmlns:ds="http://schemas.openxmlformats.org/officeDocument/2006/customXml" ds:itemID="{E97E5AC9-EB0E-4E17-82F5-29C257EEEB45}">
  <ds:schemaRefs>
    <ds:schemaRef ds:uri="ESRI.ArcGIS.Mapping.OfficeIntegration.PowerPointInfo"/>
  </ds:schemaRefs>
</ds:datastoreItem>
</file>

<file path=customXml/itemProps23.xml><?xml version="1.0" encoding="utf-8"?>
<ds:datastoreItem xmlns:ds="http://schemas.openxmlformats.org/officeDocument/2006/customXml" ds:itemID="{76256A5F-5E77-404E-ACE6-E5F14B242FEF}">
  <ds:schemaRefs>
    <ds:schemaRef ds:uri="ESRI.ArcGIS.Mapping.OfficeIntegration.PowerPointInfo"/>
  </ds:schemaRefs>
</ds:datastoreItem>
</file>

<file path=customXml/itemProps24.xml><?xml version="1.0" encoding="utf-8"?>
<ds:datastoreItem xmlns:ds="http://schemas.openxmlformats.org/officeDocument/2006/customXml" ds:itemID="{0AEA82C0-ED10-42A7-944B-5E3E18581F28}">
  <ds:schemaRefs>
    <ds:schemaRef ds:uri="ESRI.ArcGIS.Mapping.OfficeIntegration.PowerPointInfo"/>
  </ds:schemaRefs>
</ds:datastoreItem>
</file>

<file path=customXml/itemProps25.xml><?xml version="1.0" encoding="utf-8"?>
<ds:datastoreItem xmlns:ds="http://schemas.openxmlformats.org/officeDocument/2006/customXml" ds:itemID="{F2C0F0AA-DE50-4CFF-A71A-17E85E670EB2}">
  <ds:schemaRefs>
    <ds:schemaRef ds:uri="ESRI.ArcGIS.Mapping.OfficeIntegration.PowerPointInfo"/>
  </ds:schemaRefs>
</ds:datastoreItem>
</file>

<file path=customXml/itemProps26.xml><?xml version="1.0" encoding="utf-8"?>
<ds:datastoreItem xmlns:ds="http://schemas.openxmlformats.org/officeDocument/2006/customXml" ds:itemID="{35201456-65E2-4B71-94B3-B380DF2A4DAB}">
  <ds:schemaRefs>
    <ds:schemaRef ds:uri="ESRI.ArcGIS.Mapping.OfficeIntegration.PowerPointInfo"/>
  </ds:schemaRefs>
</ds:datastoreItem>
</file>

<file path=customXml/itemProps27.xml><?xml version="1.0" encoding="utf-8"?>
<ds:datastoreItem xmlns:ds="http://schemas.openxmlformats.org/officeDocument/2006/customXml" ds:itemID="{33829D15-DFC0-404A-BD45-B0E131DD553E}">
  <ds:schemaRefs>
    <ds:schemaRef ds:uri="ESRI.ArcGIS.Mapping.OfficeIntegration.PowerPointInfo"/>
  </ds:schemaRefs>
</ds:datastoreItem>
</file>

<file path=customXml/itemProps28.xml><?xml version="1.0" encoding="utf-8"?>
<ds:datastoreItem xmlns:ds="http://schemas.openxmlformats.org/officeDocument/2006/customXml" ds:itemID="{3B26344A-4E8D-46C8-B9C3-681AEF8F7732}">
  <ds:schemaRefs>
    <ds:schemaRef ds:uri="ESRI.ArcGIS.Mapping.OfficeIntegration.PowerPointInfo"/>
  </ds:schemaRefs>
</ds:datastoreItem>
</file>

<file path=customXml/itemProps29.xml><?xml version="1.0" encoding="utf-8"?>
<ds:datastoreItem xmlns:ds="http://schemas.openxmlformats.org/officeDocument/2006/customXml" ds:itemID="{F2E4A109-D142-4BF9-8213-DE4BFAFF8F3C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1F1BC2FE-0061-43E0-A06F-CBC8207133B9}">
  <ds:schemaRefs>
    <ds:schemaRef ds:uri="ESRI.ArcGIS.Mapping.OfficeIntegration.PowerPointInfo"/>
  </ds:schemaRefs>
</ds:datastoreItem>
</file>

<file path=customXml/itemProps30.xml><?xml version="1.0" encoding="utf-8"?>
<ds:datastoreItem xmlns:ds="http://schemas.openxmlformats.org/officeDocument/2006/customXml" ds:itemID="{0E86A51D-1D5D-4C8B-AEAF-AA7C3260A3A9}">
  <ds:schemaRefs>
    <ds:schemaRef ds:uri="ESRI.ArcGIS.Mapping.OfficeIntegration.PowerPointInfo"/>
  </ds:schemaRefs>
</ds:datastoreItem>
</file>

<file path=customXml/itemProps31.xml><?xml version="1.0" encoding="utf-8"?>
<ds:datastoreItem xmlns:ds="http://schemas.openxmlformats.org/officeDocument/2006/customXml" ds:itemID="{9FA11816-FE07-4F2C-A310-62A1997AED0C}">
  <ds:schemaRefs>
    <ds:schemaRef ds:uri="ESRI.ArcGIS.Mapping.OfficeIntegration.PowerPointInfo"/>
  </ds:schemaRefs>
</ds:datastoreItem>
</file>

<file path=customXml/itemProps32.xml><?xml version="1.0" encoding="utf-8"?>
<ds:datastoreItem xmlns:ds="http://schemas.openxmlformats.org/officeDocument/2006/customXml" ds:itemID="{67085A74-2577-4959-8764-2A6472FA70F8}">
  <ds:schemaRefs>
    <ds:schemaRef ds:uri="ESRI.ArcGIS.Mapping.OfficeIntegration.PowerPointInfo"/>
  </ds:schemaRefs>
</ds:datastoreItem>
</file>

<file path=customXml/itemProps33.xml><?xml version="1.0" encoding="utf-8"?>
<ds:datastoreItem xmlns:ds="http://schemas.openxmlformats.org/officeDocument/2006/customXml" ds:itemID="{9F3F1C5C-7B45-487C-9DC2-3C73D2F709E7}">
  <ds:schemaRefs>
    <ds:schemaRef ds:uri="ESRI.ArcGIS.Mapping.OfficeIntegration.PowerPointInfo"/>
  </ds:schemaRefs>
</ds:datastoreItem>
</file>

<file path=customXml/itemProps34.xml><?xml version="1.0" encoding="utf-8"?>
<ds:datastoreItem xmlns:ds="http://schemas.openxmlformats.org/officeDocument/2006/customXml" ds:itemID="{A7AB7DF8-F007-4556-A232-360A414ABD0F}">
  <ds:schemaRefs>
    <ds:schemaRef ds:uri="ESRI.ArcGIS.Mapping.OfficeIntegration.PowerPointInfo"/>
  </ds:schemaRefs>
</ds:datastoreItem>
</file>

<file path=customXml/itemProps35.xml><?xml version="1.0" encoding="utf-8"?>
<ds:datastoreItem xmlns:ds="http://schemas.openxmlformats.org/officeDocument/2006/customXml" ds:itemID="{20927035-6B5B-4EBC-8388-CCAB2FC72BC1}">
  <ds:schemaRefs>
    <ds:schemaRef ds:uri="ESRI.ArcGIS.Mapping.OfficeIntegration.PowerPointInfo"/>
  </ds:schemaRefs>
</ds:datastoreItem>
</file>

<file path=customXml/itemProps36.xml><?xml version="1.0" encoding="utf-8"?>
<ds:datastoreItem xmlns:ds="http://schemas.openxmlformats.org/officeDocument/2006/customXml" ds:itemID="{42F4782D-E9D3-463E-B04C-091D36EFF9C9}">
  <ds:schemaRefs>
    <ds:schemaRef ds:uri="ESRI.ArcGIS.Mapping.OfficeIntegration.PowerPointInfo"/>
  </ds:schemaRefs>
</ds:datastoreItem>
</file>

<file path=customXml/itemProps37.xml><?xml version="1.0" encoding="utf-8"?>
<ds:datastoreItem xmlns:ds="http://schemas.openxmlformats.org/officeDocument/2006/customXml" ds:itemID="{122D97D5-4FF7-4DAA-AA6F-56CFF7BCB663}">
  <ds:schemaRefs>
    <ds:schemaRef ds:uri="ESRI.ArcGIS.Mapping.OfficeIntegration.PowerPointInfo"/>
  </ds:schemaRefs>
</ds:datastoreItem>
</file>

<file path=customXml/itemProps38.xml><?xml version="1.0" encoding="utf-8"?>
<ds:datastoreItem xmlns:ds="http://schemas.openxmlformats.org/officeDocument/2006/customXml" ds:itemID="{EB87CEDC-8E2C-4C48-9DD3-9796D551280D}">
  <ds:schemaRefs>
    <ds:schemaRef ds:uri="ESRI.ArcGIS.Mapping.OfficeIntegration.PowerPointInfo"/>
  </ds:schemaRefs>
</ds:datastoreItem>
</file>

<file path=customXml/itemProps39.xml><?xml version="1.0" encoding="utf-8"?>
<ds:datastoreItem xmlns:ds="http://schemas.openxmlformats.org/officeDocument/2006/customXml" ds:itemID="{DB42D8A2-64C8-4896-9816-F58AEF7504B2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4B0DBE6B-7B57-46AA-86E7-F9E97B743822}">
  <ds:schemaRefs>
    <ds:schemaRef ds:uri="ESRI.ArcGIS.Mapping.OfficeIntegration.PowerPointInfo"/>
  </ds:schemaRefs>
</ds:datastoreItem>
</file>

<file path=customXml/itemProps40.xml><?xml version="1.0" encoding="utf-8"?>
<ds:datastoreItem xmlns:ds="http://schemas.openxmlformats.org/officeDocument/2006/customXml" ds:itemID="{31297315-62C1-4480-9C39-121F7B077A81}">
  <ds:schemaRefs>
    <ds:schemaRef ds:uri="ESRI.ArcGIS.Mapping.OfficeIntegration.PowerPointInfo"/>
  </ds:schemaRefs>
</ds:datastoreItem>
</file>

<file path=customXml/itemProps41.xml><?xml version="1.0" encoding="utf-8"?>
<ds:datastoreItem xmlns:ds="http://schemas.openxmlformats.org/officeDocument/2006/customXml" ds:itemID="{ABCCEAD0-54AC-4D17-BA61-16A54F255D69}">
  <ds:schemaRefs>
    <ds:schemaRef ds:uri="ESRI.ArcGIS.Mapping.OfficeIntegration.PowerPointInfo"/>
  </ds:schemaRefs>
</ds:datastoreItem>
</file>

<file path=customXml/itemProps42.xml><?xml version="1.0" encoding="utf-8"?>
<ds:datastoreItem xmlns:ds="http://schemas.openxmlformats.org/officeDocument/2006/customXml" ds:itemID="{99654EFC-576A-4551-A930-9AE30D2EFEBA}">
  <ds:schemaRefs>
    <ds:schemaRef ds:uri="ESRI.ArcGIS.Mapping.OfficeIntegration.PowerPointInfo"/>
  </ds:schemaRefs>
</ds:datastoreItem>
</file>

<file path=customXml/itemProps43.xml><?xml version="1.0" encoding="utf-8"?>
<ds:datastoreItem xmlns:ds="http://schemas.openxmlformats.org/officeDocument/2006/customXml" ds:itemID="{52852150-2A24-4013-ACC6-201B4FA4AC9E}">
  <ds:schemaRefs>
    <ds:schemaRef ds:uri="ESRI.ArcGIS.Mapping.OfficeIntegration.PowerPointInfo"/>
  </ds:schemaRefs>
</ds:datastoreItem>
</file>

<file path=customXml/itemProps44.xml><?xml version="1.0" encoding="utf-8"?>
<ds:datastoreItem xmlns:ds="http://schemas.openxmlformats.org/officeDocument/2006/customXml" ds:itemID="{F4718E52-05AF-4701-869C-7779E1869EA3}">
  <ds:schemaRefs>
    <ds:schemaRef ds:uri="ESRI.ArcGIS.Mapping.OfficeIntegration.PowerPointInfo"/>
  </ds:schemaRefs>
</ds:datastoreItem>
</file>

<file path=customXml/itemProps45.xml><?xml version="1.0" encoding="utf-8"?>
<ds:datastoreItem xmlns:ds="http://schemas.openxmlformats.org/officeDocument/2006/customXml" ds:itemID="{3F6C67C9-9C0D-4369-A4E8-3BAA683EB06D}">
  <ds:schemaRefs>
    <ds:schemaRef ds:uri="ESRI.ArcGIS.Mapping.OfficeIntegration.PowerPointInfo"/>
  </ds:schemaRefs>
</ds:datastoreItem>
</file>

<file path=customXml/itemProps46.xml><?xml version="1.0" encoding="utf-8"?>
<ds:datastoreItem xmlns:ds="http://schemas.openxmlformats.org/officeDocument/2006/customXml" ds:itemID="{646B6F9B-3300-4256-8FA0-A0D126A594D0}">
  <ds:schemaRefs>
    <ds:schemaRef ds:uri="ESRI.ArcGIS.Mapping.OfficeIntegration.PowerPointInfo"/>
  </ds:schemaRefs>
</ds:datastoreItem>
</file>

<file path=customXml/itemProps47.xml><?xml version="1.0" encoding="utf-8"?>
<ds:datastoreItem xmlns:ds="http://schemas.openxmlformats.org/officeDocument/2006/customXml" ds:itemID="{A7920F8A-4663-43F1-8B16-11842AEE5A4F}">
  <ds:schemaRefs>
    <ds:schemaRef ds:uri="ESRI.ArcGIS.Mapping.OfficeIntegration.PowerPointInfo"/>
  </ds:schemaRefs>
</ds:datastoreItem>
</file>

<file path=customXml/itemProps48.xml><?xml version="1.0" encoding="utf-8"?>
<ds:datastoreItem xmlns:ds="http://schemas.openxmlformats.org/officeDocument/2006/customXml" ds:itemID="{4D9F7826-2E0F-4037-B7DF-CFB4AF9F4DC5}">
  <ds:schemaRefs>
    <ds:schemaRef ds:uri="ESRI.ArcGIS.Mapping.OfficeIntegration.PowerPointInfo"/>
  </ds:schemaRefs>
</ds:datastoreItem>
</file>

<file path=customXml/itemProps49.xml><?xml version="1.0" encoding="utf-8"?>
<ds:datastoreItem xmlns:ds="http://schemas.openxmlformats.org/officeDocument/2006/customXml" ds:itemID="{4379939E-B07C-46E0-9FD6-3FDDCB2AA2E8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19817691-0170-4AF0-ACEC-0705752D0DBA}">
  <ds:schemaRefs>
    <ds:schemaRef ds:uri="ESRI.ArcGIS.Mapping.OfficeIntegration.PowerPointInfo"/>
  </ds:schemaRefs>
</ds:datastoreItem>
</file>

<file path=customXml/itemProps50.xml><?xml version="1.0" encoding="utf-8"?>
<ds:datastoreItem xmlns:ds="http://schemas.openxmlformats.org/officeDocument/2006/customXml" ds:itemID="{7A3811F6-6BD7-49FD-BEDB-9C6E42B103BC}">
  <ds:schemaRefs>
    <ds:schemaRef ds:uri="ESRI.ArcGIS.Mapping.OfficeIntegration.PowerPointInfo"/>
  </ds:schemaRefs>
</ds:datastoreItem>
</file>

<file path=customXml/itemProps51.xml><?xml version="1.0" encoding="utf-8"?>
<ds:datastoreItem xmlns:ds="http://schemas.openxmlformats.org/officeDocument/2006/customXml" ds:itemID="{BFB1D79A-7981-4359-A76F-E01A348DA2FA}">
  <ds:schemaRefs>
    <ds:schemaRef ds:uri="ESRI.ArcGIS.Mapping.OfficeIntegration.PowerPointInfo"/>
  </ds:schemaRefs>
</ds:datastoreItem>
</file>

<file path=customXml/itemProps52.xml><?xml version="1.0" encoding="utf-8"?>
<ds:datastoreItem xmlns:ds="http://schemas.openxmlformats.org/officeDocument/2006/customXml" ds:itemID="{01407661-C13D-4BD9-A2A0-F2B94B44392F}">
  <ds:schemaRefs>
    <ds:schemaRef ds:uri="ESRI.ArcGIS.Mapping.OfficeIntegration.PowerPointInfo"/>
  </ds:schemaRefs>
</ds:datastoreItem>
</file>

<file path=customXml/itemProps53.xml><?xml version="1.0" encoding="utf-8"?>
<ds:datastoreItem xmlns:ds="http://schemas.openxmlformats.org/officeDocument/2006/customXml" ds:itemID="{B4B3F56B-6212-4E4E-A69C-BAD9370C4D6C}">
  <ds:schemaRefs>
    <ds:schemaRef ds:uri="ESRI.ArcGIS.Mapping.OfficeIntegration.PowerPointInfo"/>
  </ds:schemaRefs>
</ds:datastoreItem>
</file>

<file path=customXml/itemProps54.xml><?xml version="1.0" encoding="utf-8"?>
<ds:datastoreItem xmlns:ds="http://schemas.openxmlformats.org/officeDocument/2006/customXml" ds:itemID="{78353EAB-D2C8-42D7-B5D5-8E92AB06BD68}">
  <ds:schemaRefs>
    <ds:schemaRef ds:uri="ESRI.ArcGIS.Mapping.OfficeIntegration.PowerPointInfo"/>
  </ds:schemaRefs>
</ds:datastoreItem>
</file>

<file path=customXml/itemProps55.xml><?xml version="1.0" encoding="utf-8"?>
<ds:datastoreItem xmlns:ds="http://schemas.openxmlformats.org/officeDocument/2006/customXml" ds:itemID="{ACFBDB26-86CD-4EC3-A5FC-95172352B52D}">
  <ds:schemaRefs>
    <ds:schemaRef ds:uri="ESRI.ArcGIS.Mapping.OfficeIntegration.PowerPointInfo"/>
  </ds:schemaRefs>
</ds:datastoreItem>
</file>

<file path=customXml/itemProps56.xml><?xml version="1.0" encoding="utf-8"?>
<ds:datastoreItem xmlns:ds="http://schemas.openxmlformats.org/officeDocument/2006/customXml" ds:itemID="{8DC6FF56-73FA-4910-907B-F59E8164B000}">
  <ds:schemaRefs>
    <ds:schemaRef ds:uri="ESRI.ArcGIS.Mapping.OfficeIntegration.PowerPointInfo"/>
  </ds:schemaRefs>
</ds:datastoreItem>
</file>

<file path=customXml/itemProps57.xml><?xml version="1.0" encoding="utf-8"?>
<ds:datastoreItem xmlns:ds="http://schemas.openxmlformats.org/officeDocument/2006/customXml" ds:itemID="{AC5386F8-3C91-4C94-9CC1-555F27CBDC6B}">
  <ds:schemaRefs>
    <ds:schemaRef ds:uri="ESRI.ArcGIS.Mapping.OfficeIntegration.PowerPointInfo"/>
  </ds:schemaRefs>
</ds:datastoreItem>
</file>

<file path=customXml/itemProps58.xml><?xml version="1.0" encoding="utf-8"?>
<ds:datastoreItem xmlns:ds="http://schemas.openxmlformats.org/officeDocument/2006/customXml" ds:itemID="{8912BC99-414D-4FBF-A2E0-86F6F3C9B9C8}">
  <ds:schemaRefs>
    <ds:schemaRef ds:uri="ESRI.ArcGIS.Mapping.OfficeIntegration.PowerPointInfo"/>
  </ds:schemaRefs>
</ds:datastoreItem>
</file>

<file path=customXml/itemProps59.xml><?xml version="1.0" encoding="utf-8"?>
<ds:datastoreItem xmlns:ds="http://schemas.openxmlformats.org/officeDocument/2006/customXml" ds:itemID="{38944470-50D2-4E98-94FB-28D3A3A94F26}">
  <ds:schemaRefs>
    <ds:schemaRef ds:uri="ESRI.ArcGIS.Mapping.OfficeIntegration.PowerPointInfo"/>
  </ds:schemaRefs>
</ds:datastoreItem>
</file>

<file path=customXml/itemProps6.xml><?xml version="1.0" encoding="utf-8"?>
<ds:datastoreItem xmlns:ds="http://schemas.openxmlformats.org/officeDocument/2006/customXml" ds:itemID="{0E504B87-98A0-4527-8CFB-2899ADB5D8AE}">
  <ds:schemaRefs>
    <ds:schemaRef ds:uri="ESRI.ArcGIS.Mapping.OfficeIntegration.PowerPointInfo"/>
  </ds:schemaRefs>
</ds:datastoreItem>
</file>

<file path=customXml/itemProps60.xml><?xml version="1.0" encoding="utf-8"?>
<ds:datastoreItem xmlns:ds="http://schemas.openxmlformats.org/officeDocument/2006/customXml" ds:itemID="{3F8E7D0B-55D9-4FB7-950E-B45729F5DF40}">
  <ds:schemaRefs>
    <ds:schemaRef ds:uri="ESRI.ArcGIS.Mapping.OfficeIntegration.PowerPointInfo"/>
  </ds:schemaRefs>
</ds:datastoreItem>
</file>

<file path=customXml/itemProps61.xml><?xml version="1.0" encoding="utf-8"?>
<ds:datastoreItem xmlns:ds="http://schemas.openxmlformats.org/officeDocument/2006/customXml" ds:itemID="{783692B3-F49B-48DF-A44F-01268B688908}">
  <ds:schemaRefs>
    <ds:schemaRef ds:uri="ESRI.ArcGIS.Mapping.OfficeIntegration.PowerPointInfo"/>
  </ds:schemaRefs>
</ds:datastoreItem>
</file>

<file path=customXml/itemProps62.xml><?xml version="1.0" encoding="utf-8"?>
<ds:datastoreItem xmlns:ds="http://schemas.openxmlformats.org/officeDocument/2006/customXml" ds:itemID="{858D46F7-192E-4E2D-B592-4B1F3576BA1D}">
  <ds:schemaRefs>
    <ds:schemaRef ds:uri="ESRI.ArcGIS.Mapping.OfficeIntegration.PowerPointInfo"/>
  </ds:schemaRefs>
</ds:datastoreItem>
</file>

<file path=customXml/itemProps63.xml><?xml version="1.0" encoding="utf-8"?>
<ds:datastoreItem xmlns:ds="http://schemas.openxmlformats.org/officeDocument/2006/customXml" ds:itemID="{EC8894B9-8141-48BE-9754-9ABD677C0C53}">
  <ds:schemaRefs>
    <ds:schemaRef ds:uri="ESRI.ArcGIS.Mapping.OfficeIntegration.PowerPointInfo"/>
  </ds:schemaRefs>
</ds:datastoreItem>
</file>

<file path=customXml/itemProps64.xml><?xml version="1.0" encoding="utf-8"?>
<ds:datastoreItem xmlns:ds="http://schemas.openxmlformats.org/officeDocument/2006/customXml" ds:itemID="{56BFDDCC-5534-4ECE-84E8-E3E9914334AF}">
  <ds:schemaRefs>
    <ds:schemaRef ds:uri="ESRI.ArcGIS.Mapping.OfficeIntegration.PowerPointInfo"/>
  </ds:schemaRefs>
</ds:datastoreItem>
</file>

<file path=customXml/itemProps65.xml><?xml version="1.0" encoding="utf-8"?>
<ds:datastoreItem xmlns:ds="http://schemas.openxmlformats.org/officeDocument/2006/customXml" ds:itemID="{DE0B804D-D3DA-41B8-A868-49FAF87763E2}">
  <ds:schemaRefs>
    <ds:schemaRef ds:uri="ESRI.ArcGIS.Mapping.OfficeIntegration.PowerPointInfo"/>
  </ds:schemaRefs>
</ds:datastoreItem>
</file>

<file path=customXml/itemProps66.xml><?xml version="1.0" encoding="utf-8"?>
<ds:datastoreItem xmlns:ds="http://schemas.openxmlformats.org/officeDocument/2006/customXml" ds:itemID="{FDAC95F5-438D-4CBE-9FBB-7E8EEED9AA41}">
  <ds:schemaRefs>
    <ds:schemaRef ds:uri="ESRI.ArcGIS.Mapping.OfficeIntegration.PowerPointInfo"/>
  </ds:schemaRefs>
</ds:datastoreItem>
</file>

<file path=customXml/itemProps67.xml><?xml version="1.0" encoding="utf-8"?>
<ds:datastoreItem xmlns:ds="http://schemas.openxmlformats.org/officeDocument/2006/customXml" ds:itemID="{AB51B998-B977-4E3E-B21B-958F6CE5DC84}">
  <ds:schemaRefs>
    <ds:schemaRef ds:uri="ESRI.ArcGIS.Mapping.OfficeIntegration.PowerPointInfo"/>
  </ds:schemaRefs>
</ds:datastoreItem>
</file>

<file path=customXml/itemProps68.xml><?xml version="1.0" encoding="utf-8"?>
<ds:datastoreItem xmlns:ds="http://schemas.openxmlformats.org/officeDocument/2006/customXml" ds:itemID="{2A04FFEC-F060-4FAC-9569-F588C99AE08C}">
  <ds:schemaRefs>
    <ds:schemaRef ds:uri="ESRI.ArcGIS.Mapping.OfficeIntegration.PowerPointInfo"/>
  </ds:schemaRefs>
</ds:datastoreItem>
</file>

<file path=customXml/itemProps69.xml><?xml version="1.0" encoding="utf-8"?>
<ds:datastoreItem xmlns:ds="http://schemas.openxmlformats.org/officeDocument/2006/customXml" ds:itemID="{FD6AF6B8-20AF-4256-AB02-C338175F1E0D}">
  <ds:schemaRefs>
    <ds:schemaRef ds:uri="ESRI.ArcGIS.Mapping.OfficeIntegration.PowerPointInfo"/>
  </ds:schemaRefs>
</ds:datastoreItem>
</file>

<file path=customXml/itemProps7.xml><?xml version="1.0" encoding="utf-8"?>
<ds:datastoreItem xmlns:ds="http://schemas.openxmlformats.org/officeDocument/2006/customXml" ds:itemID="{32B3076B-EAE5-453F-81FC-455E4631880A}">
  <ds:schemaRefs>
    <ds:schemaRef ds:uri="ESRI.ArcGIS.Mapping.OfficeIntegration.PowerPointInfo"/>
  </ds:schemaRefs>
</ds:datastoreItem>
</file>

<file path=customXml/itemProps70.xml><?xml version="1.0" encoding="utf-8"?>
<ds:datastoreItem xmlns:ds="http://schemas.openxmlformats.org/officeDocument/2006/customXml" ds:itemID="{3F4A5EA0-0FC9-40FA-8639-E086C8CA9090}">
  <ds:schemaRefs>
    <ds:schemaRef ds:uri="ESRI.ArcGIS.Mapping.OfficeIntegration.PowerPointInfo"/>
  </ds:schemaRefs>
</ds:datastoreItem>
</file>

<file path=customXml/itemProps71.xml><?xml version="1.0" encoding="utf-8"?>
<ds:datastoreItem xmlns:ds="http://schemas.openxmlformats.org/officeDocument/2006/customXml" ds:itemID="{9EF54B68-B7DB-4B00-82E6-5C5A8D64BD6D}">
  <ds:schemaRefs>
    <ds:schemaRef ds:uri="ESRI.ArcGIS.Mapping.OfficeIntegration.PowerPointInfo"/>
  </ds:schemaRefs>
</ds:datastoreItem>
</file>

<file path=customXml/itemProps72.xml><?xml version="1.0" encoding="utf-8"?>
<ds:datastoreItem xmlns:ds="http://schemas.openxmlformats.org/officeDocument/2006/customXml" ds:itemID="{B2FFE9F0-A341-4617-AEAC-12914E0FB453}">
  <ds:schemaRefs>
    <ds:schemaRef ds:uri="ESRI.ArcGIS.Mapping.OfficeIntegration.PowerPointInfo"/>
  </ds:schemaRefs>
</ds:datastoreItem>
</file>

<file path=customXml/itemProps73.xml><?xml version="1.0" encoding="utf-8"?>
<ds:datastoreItem xmlns:ds="http://schemas.openxmlformats.org/officeDocument/2006/customXml" ds:itemID="{80DFB946-4516-4540-B473-E4506A73F7B1}">
  <ds:schemaRefs>
    <ds:schemaRef ds:uri="ESRI.ArcGIS.Mapping.OfficeIntegration.PowerPointInfo"/>
  </ds:schemaRefs>
</ds:datastoreItem>
</file>

<file path=customXml/itemProps74.xml><?xml version="1.0" encoding="utf-8"?>
<ds:datastoreItem xmlns:ds="http://schemas.openxmlformats.org/officeDocument/2006/customXml" ds:itemID="{15DA27AF-4DCB-41FF-9C3F-91D327477E9D}">
  <ds:schemaRefs>
    <ds:schemaRef ds:uri="ESRI.ArcGIS.Mapping.OfficeIntegration.PowerPointInfo"/>
  </ds:schemaRefs>
</ds:datastoreItem>
</file>

<file path=customXml/itemProps75.xml><?xml version="1.0" encoding="utf-8"?>
<ds:datastoreItem xmlns:ds="http://schemas.openxmlformats.org/officeDocument/2006/customXml" ds:itemID="{3B04F669-128B-4BDF-96F1-E5081EC03298}">
  <ds:schemaRefs>
    <ds:schemaRef ds:uri="ESRI.ArcGIS.Mapping.OfficeIntegration.PowerPointInfo"/>
  </ds:schemaRefs>
</ds:datastoreItem>
</file>

<file path=customXml/itemProps76.xml><?xml version="1.0" encoding="utf-8"?>
<ds:datastoreItem xmlns:ds="http://schemas.openxmlformats.org/officeDocument/2006/customXml" ds:itemID="{EFEA9EBB-410F-46E7-963E-583DC45745E4}">
  <ds:schemaRefs>
    <ds:schemaRef ds:uri="ESRI.ArcGIS.Mapping.OfficeIntegration.PowerPointInfo"/>
  </ds:schemaRefs>
</ds:datastoreItem>
</file>

<file path=customXml/itemProps77.xml><?xml version="1.0" encoding="utf-8"?>
<ds:datastoreItem xmlns:ds="http://schemas.openxmlformats.org/officeDocument/2006/customXml" ds:itemID="{E870EF71-F059-47A0-8084-ABCBA0F8957D}">
  <ds:schemaRefs>
    <ds:schemaRef ds:uri="ESRI.ArcGIS.Mapping.OfficeIntegration.PowerPointInfo"/>
  </ds:schemaRefs>
</ds:datastoreItem>
</file>

<file path=customXml/itemProps78.xml><?xml version="1.0" encoding="utf-8"?>
<ds:datastoreItem xmlns:ds="http://schemas.openxmlformats.org/officeDocument/2006/customXml" ds:itemID="{A40B5D01-A378-4AE9-B186-D1A12D4CE2AA}">
  <ds:schemaRefs>
    <ds:schemaRef ds:uri="ESRI.ArcGIS.Mapping.OfficeIntegration.PowerPointInfo"/>
  </ds:schemaRefs>
</ds:datastoreItem>
</file>

<file path=customXml/itemProps79.xml><?xml version="1.0" encoding="utf-8"?>
<ds:datastoreItem xmlns:ds="http://schemas.openxmlformats.org/officeDocument/2006/customXml" ds:itemID="{F8DCA1EA-A1EC-496C-A7B7-9ADA0274FC08}">
  <ds:schemaRefs>
    <ds:schemaRef ds:uri="ESRI.ArcGIS.Mapping.OfficeIntegration.PowerPointInfo"/>
  </ds:schemaRefs>
</ds:datastoreItem>
</file>

<file path=customXml/itemProps8.xml><?xml version="1.0" encoding="utf-8"?>
<ds:datastoreItem xmlns:ds="http://schemas.openxmlformats.org/officeDocument/2006/customXml" ds:itemID="{CF823F5D-A21A-47E1-B3B5-F870C0CF4412}">
  <ds:schemaRefs>
    <ds:schemaRef ds:uri="ESRI.ArcGIS.Mapping.OfficeIntegration.PowerPointInfo"/>
  </ds:schemaRefs>
</ds:datastoreItem>
</file>

<file path=customXml/itemProps80.xml><?xml version="1.0" encoding="utf-8"?>
<ds:datastoreItem xmlns:ds="http://schemas.openxmlformats.org/officeDocument/2006/customXml" ds:itemID="{90324B6F-A6E8-41EC-A38A-E8071ED047C6}">
  <ds:schemaRefs>
    <ds:schemaRef ds:uri="ESRI.ArcGIS.Mapping.OfficeIntegration.PowerPointInfo"/>
  </ds:schemaRefs>
</ds:datastoreItem>
</file>

<file path=customXml/itemProps81.xml><?xml version="1.0" encoding="utf-8"?>
<ds:datastoreItem xmlns:ds="http://schemas.openxmlformats.org/officeDocument/2006/customXml" ds:itemID="{FDE65644-E4D0-4915-B68D-6BCB3FC898A0}">
  <ds:schemaRefs>
    <ds:schemaRef ds:uri="ESRI.ArcGIS.Mapping.OfficeIntegration.PowerPointInfo"/>
  </ds:schemaRefs>
</ds:datastoreItem>
</file>

<file path=customXml/itemProps82.xml><?xml version="1.0" encoding="utf-8"?>
<ds:datastoreItem xmlns:ds="http://schemas.openxmlformats.org/officeDocument/2006/customXml" ds:itemID="{FFB4F6C3-1643-48A9-AE21-B5A1E8A4AEB0}">
  <ds:schemaRefs>
    <ds:schemaRef ds:uri="ESRI.ArcGIS.Mapping.OfficeIntegration.PowerPointInfo"/>
  </ds:schemaRefs>
</ds:datastoreItem>
</file>

<file path=customXml/itemProps83.xml><?xml version="1.0" encoding="utf-8"?>
<ds:datastoreItem xmlns:ds="http://schemas.openxmlformats.org/officeDocument/2006/customXml" ds:itemID="{8404A4AE-BD08-4DE4-9709-8DC58122A84E}">
  <ds:schemaRefs>
    <ds:schemaRef ds:uri="ESRI.ArcGIS.Mapping.OfficeIntegration.PowerPointInfo"/>
  </ds:schemaRefs>
</ds:datastoreItem>
</file>

<file path=customXml/itemProps84.xml><?xml version="1.0" encoding="utf-8"?>
<ds:datastoreItem xmlns:ds="http://schemas.openxmlformats.org/officeDocument/2006/customXml" ds:itemID="{EDD90020-1C1C-4DCB-8543-69D77F7C08FB}">
  <ds:schemaRefs>
    <ds:schemaRef ds:uri="ESRI.ArcGIS.Mapping.OfficeIntegration.PowerPointInfo"/>
  </ds:schemaRefs>
</ds:datastoreItem>
</file>

<file path=customXml/itemProps85.xml><?xml version="1.0" encoding="utf-8"?>
<ds:datastoreItem xmlns:ds="http://schemas.openxmlformats.org/officeDocument/2006/customXml" ds:itemID="{B578D071-2CEF-4D6E-AA45-FCAB0C469A16}">
  <ds:schemaRefs>
    <ds:schemaRef ds:uri="ESRI.ArcGIS.Mapping.OfficeIntegration.PowerPointInfo"/>
  </ds:schemaRefs>
</ds:datastoreItem>
</file>

<file path=customXml/itemProps86.xml><?xml version="1.0" encoding="utf-8"?>
<ds:datastoreItem xmlns:ds="http://schemas.openxmlformats.org/officeDocument/2006/customXml" ds:itemID="{A773F67D-679C-4428-AB38-BB0B70159B4C}">
  <ds:schemaRefs>
    <ds:schemaRef ds:uri="ESRI.ArcGIS.Mapping.OfficeIntegration.PowerPointInfo"/>
  </ds:schemaRefs>
</ds:datastoreItem>
</file>

<file path=customXml/itemProps87.xml><?xml version="1.0" encoding="utf-8"?>
<ds:datastoreItem xmlns:ds="http://schemas.openxmlformats.org/officeDocument/2006/customXml" ds:itemID="{814125C8-3A61-4145-B950-99BA7873FE67}">
  <ds:schemaRefs>
    <ds:schemaRef ds:uri="ESRI.ArcGIS.Mapping.OfficeIntegration.PowerPointInfo"/>
  </ds:schemaRefs>
</ds:datastoreItem>
</file>

<file path=customXml/itemProps88.xml><?xml version="1.0" encoding="utf-8"?>
<ds:datastoreItem xmlns:ds="http://schemas.openxmlformats.org/officeDocument/2006/customXml" ds:itemID="{9E9D7983-8A78-4FD8-9A61-A6F7E1C78D21}">
  <ds:schemaRefs>
    <ds:schemaRef ds:uri="ESRI.ArcGIS.Mapping.OfficeIntegration.PowerPointInfo"/>
  </ds:schemaRefs>
</ds:datastoreItem>
</file>

<file path=customXml/itemProps89.xml><?xml version="1.0" encoding="utf-8"?>
<ds:datastoreItem xmlns:ds="http://schemas.openxmlformats.org/officeDocument/2006/customXml" ds:itemID="{B297B785-E6A8-4387-B4A9-E2724F4A130E}">
  <ds:schemaRefs>
    <ds:schemaRef ds:uri="ESRI.ArcGIS.Mapping.OfficeIntegration.PowerPointInfo"/>
  </ds:schemaRefs>
</ds:datastoreItem>
</file>

<file path=customXml/itemProps9.xml><?xml version="1.0" encoding="utf-8"?>
<ds:datastoreItem xmlns:ds="http://schemas.openxmlformats.org/officeDocument/2006/customXml" ds:itemID="{7233A7FC-5157-4E99-8ADB-E04C97CA43F9}">
  <ds:schemaRefs>
    <ds:schemaRef ds:uri="ESRI.ArcGIS.Mapping.OfficeIntegration.PowerPointInfo"/>
  </ds:schemaRefs>
</ds:datastoreItem>
</file>

<file path=customXml/itemProps90.xml><?xml version="1.0" encoding="utf-8"?>
<ds:datastoreItem xmlns:ds="http://schemas.openxmlformats.org/officeDocument/2006/customXml" ds:itemID="{5C0B39C0-1E0C-44E9-8E23-EBDF7BBC46EB}">
  <ds:schemaRefs>
    <ds:schemaRef ds:uri="ESRI.ArcGIS.Mapping.OfficeIntegration.PowerPointInfo"/>
  </ds:schemaRefs>
</ds:datastoreItem>
</file>

<file path=customXml/itemProps91.xml><?xml version="1.0" encoding="utf-8"?>
<ds:datastoreItem xmlns:ds="http://schemas.openxmlformats.org/officeDocument/2006/customXml" ds:itemID="{35CCF644-4BDF-4974-8CF2-2D51276EE878}">
  <ds:schemaRefs>
    <ds:schemaRef ds:uri="ESRI.ArcGIS.Mapping.OfficeIntegration.PowerPointInfo"/>
  </ds:schemaRefs>
</ds:datastoreItem>
</file>

<file path=customXml/itemProps92.xml><?xml version="1.0" encoding="utf-8"?>
<ds:datastoreItem xmlns:ds="http://schemas.openxmlformats.org/officeDocument/2006/customXml" ds:itemID="{BBB647FA-E060-4096-BBC8-453ED8E31741}">
  <ds:schemaRefs>
    <ds:schemaRef ds:uri="ESRI.ArcGIS.Mapping.OfficeIntegration.PowerPointInfo"/>
  </ds:schemaRefs>
</ds:datastoreItem>
</file>

<file path=customXml/itemProps93.xml><?xml version="1.0" encoding="utf-8"?>
<ds:datastoreItem xmlns:ds="http://schemas.openxmlformats.org/officeDocument/2006/customXml" ds:itemID="{2B63EAEA-ACD7-4ABA-A376-4D8FE1692226}">
  <ds:schemaRefs>
    <ds:schemaRef ds:uri="ESRI.ArcGIS.Mapping.OfficeIntegration.PowerPointInfo"/>
  </ds:schemaRefs>
</ds:datastoreItem>
</file>

<file path=customXml/itemProps94.xml><?xml version="1.0" encoding="utf-8"?>
<ds:datastoreItem xmlns:ds="http://schemas.openxmlformats.org/officeDocument/2006/customXml" ds:itemID="{0B1D3F49-B805-42B7-B826-4C796D9E3E8A}">
  <ds:schemaRefs>
    <ds:schemaRef ds:uri="ESRI.ArcGIS.Mapping.OfficeIntegration.PowerPointInfo"/>
  </ds:schemaRefs>
</ds:datastoreItem>
</file>

<file path=customXml/itemProps95.xml><?xml version="1.0" encoding="utf-8"?>
<ds:datastoreItem xmlns:ds="http://schemas.openxmlformats.org/officeDocument/2006/customXml" ds:itemID="{D9B47B32-4473-4F1D-9AB4-D1DD38E327B5}">
  <ds:schemaRefs>
    <ds:schemaRef ds:uri="ESRI.ArcGIS.Mapping.OfficeIntegration.PowerPointInfo"/>
  </ds:schemaRefs>
</ds:datastoreItem>
</file>

<file path=customXml/itemProps96.xml><?xml version="1.0" encoding="utf-8"?>
<ds:datastoreItem xmlns:ds="http://schemas.openxmlformats.org/officeDocument/2006/customXml" ds:itemID="{5E79A1E8-26E5-4724-87CE-CF963D07CCCB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6762</TotalTime>
  <Words>174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Candara</vt:lpstr>
      <vt:lpstr>Courier New</vt:lpstr>
      <vt:lpstr>Symbol</vt:lpstr>
      <vt:lpstr>Waveform</vt:lpstr>
      <vt:lpstr>Project 3: Thematic Mapping &amp; Clustering</vt:lpstr>
      <vt:lpstr>Outline</vt:lpstr>
      <vt:lpstr>Note</vt:lpstr>
      <vt:lpstr>Data Preparation</vt:lpstr>
      <vt:lpstr>Data Preparation</vt:lpstr>
      <vt:lpstr>Thematic Mapping of Population Density</vt:lpstr>
      <vt:lpstr>PowerPoint Presentation</vt:lpstr>
      <vt:lpstr>PowerPoint Presentation</vt:lpstr>
      <vt:lpstr>PowerPoint Presentation</vt:lpstr>
      <vt:lpstr>Developing a Kmeans Clustering Algorithm</vt:lpstr>
      <vt:lpstr>Developing a Kmeans Clustering Algorithm</vt:lpstr>
      <vt:lpstr>Developing a Kmeans Clustering Algorithm</vt:lpstr>
      <vt:lpstr>My Kmeans implementation vs ArcGIS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Mapping Tweets in Spatial -- Temporal and Human Dimensions</dc:title>
  <dc:creator>Yue</dc:creator>
  <cp:lastModifiedBy>William Downing</cp:lastModifiedBy>
  <cp:revision>470</cp:revision>
  <dcterms:created xsi:type="dcterms:W3CDTF">2015-04-12T01:45:59Z</dcterms:created>
  <dcterms:modified xsi:type="dcterms:W3CDTF">2019-10-01T21:10:27Z</dcterms:modified>
</cp:coreProperties>
</file>