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97"/>
  </p:sldMasterIdLst>
  <p:notesMasterIdLst>
    <p:notesMasterId r:id="rId112"/>
  </p:notesMasterIdLst>
  <p:handoutMasterIdLst>
    <p:handoutMasterId r:id="rId113"/>
  </p:handoutMasterIdLst>
  <p:sldIdLst>
    <p:sldId id="1017" r:id="rId98"/>
    <p:sldId id="1018" r:id="rId99"/>
    <p:sldId id="1022" r:id="rId100"/>
    <p:sldId id="1019" r:id="rId101"/>
    <p:sldId id="1023" r:id="rId102"/>
    <p:sldId id="1020" r:id="rId103"/>
    <p:sldId id="1024" r:id="rId104"/>
    <p:sldId id="1026" r:id="rId105"/>
    <p:sldId id="1027" r:id="rId106"/>
    <p:sldId id="1025" r:id="rId107"/>
    <p:sldId id="1028" r:id="rId108"/>
    <p:sldId id="1030" r:id="rId109"/>
    <p:sldId id="1029" r:id="rId110"/>
    <p:sldId id="1021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0871" autoAdjust="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8"/>
    </p:cViewPr>
  </p:sorterViewPr>
  <p:notesViewPr>
    <p:cSldViewPr snapToGrid="0">
      <p:cViewPr varScale="1">
        <p:scale>
          <a:sx n="56" d="100"/>
          <a:sy n="56" d="100"/>
        </p:scale>
        <p:origin x="25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tableStyles" Target="tableStyle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notesMaster" Target="notesMasters/notesMaster1.xml"/><Relationship Id="rId16" Type="http://schemas.openxmlformats.org/officeDocument/2006/relationships/customXml" Target="../customXml/item16.xml"/><Relationship Id="rId107" Type="http://schemas.openxmlformats.org/officeDocument/2006/relationships/slide" Target="slides/slide10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5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handoutMaster" Target="handoutMasters/handoutMaster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6.xml"/><Relationship Id="rId108" Type="http://schemas.openxmlformats.org/officeDocument/2006/relationships/slide" Target="slides/slide1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2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1.xml"/><Relationship Id="rId104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13.xml"/><Relationship Id="rId115" Type="http://schemas.openxmlformats.org/officeDocument/2006/relationships/viewProps" Target="view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14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17FF-D253-46EA-A674-D139BFD0F6F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E401-E290-4ADC-A2E1-AF658049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7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20DD-C290-41F2-B582-9D9B3D08D648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28DA-AF45-4AE6-B028-BCEB1A74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14745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01950"/>
            <a:ext cx="10363200" cy="1425614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46120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177875" y="6369561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97236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2963538" y="6452347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32" y="1388126"/>
            <a:ext cx="11193137" cy="4938146"/>
          </a:xfrm>
        </p:spPr>
        <p:txBody>
          <a:bodyPr/>
          <a:lstStyle>
            <a:lvl1pPr marL="0" indent="-36576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  <a:lvl2pPr marL="576263" indent="-274320">
              <a:buFont typeface="Courier New" panose="02070309020205020404" pitchFamily="49" charset="0"/>
              <a:buChar char="o"/>
              <a:defRPr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62511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83947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963538" y="6439058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79468" y="6440179"/>
            <a:ext cx="126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E71C50-1BCF-4217-B3FC-501D6D398DF3}" type="slidenum">
              <a:rPr lang="zh-CN" altLang="en-US" sz="1400" b="1" smtClean="0">
                <a:latin typeface="+mn-lt"/>
              </a:rPr>
              <a:pPr algn="r"/>
              <a:t>‹#›</a:t>
            </a:fld>
            <a:endParaRPr lang="zh-CN" altLang="en-US" sz="1400" b="1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90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15" y="1487278"/>
            <a:ext cx="11215171" cy="486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64020" y="6351048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901950"/>
            <a:ext cx="8534401" cy="142561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3: Thematic Mapping &amp;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Logan Downing</a:t>
            </a:r>
          </a:p>
        </p:txBody>
      </p:sp>
    </p:spTree>
    <p:extLst>
      <p:ext uri="{BB962C8B-B14F-4D97-AF65-F5344CB8AC3E}">
        <p14:creationId xmlns:p14="http://schemas.microsoft.com/office/powerpoint/2010/main" val="197433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6E9B1-E7A7-456F-B912-36DB1650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30" y="1200839"/>
            <a:ext cx="8314140" cy="4892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98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99825-7627-4F78-983A-52C1E7D1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" y="1028986"/>
            <a:ext cx="5867908" cy="4221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30805F-5ACC-4C28-8627-B215C5CA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78" y="3981992"/>
            <a:ext cx="8420830" cy="2537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02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6CA17-BB89-43FE-A91F-7CEEA07F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2407831"/>
            <a:ext cx="8352244" cy="2042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77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14CFB-7707-411E-BA46-79B8123C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61" y="1199420"/>
            <a:ext cx="5189706" cy="5189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13426-97B0-46D7-8449-928648CEB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48"/>
          <a:stretch/>
        </p:blipFill>
        <p:spPr>
          <a:xfrm>
            <a:off x="1412133" y="1199420"/>
            <a:ext cx="3412787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1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D51837-EAC8-4614-85FB-450D8289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34" y="1274719"/>
            <a:ext cx="4967850" cy="49678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Kmeans</a:t>
            </a:r>
            <a:r>
              <a:rPr lang="en-US" dirty="0"/>
              <a:t> implementation vs ArcGIS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9882D-0AFB-4FEF-9D6F-9A43E3A86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63"/>
          <a:stretch/>
        </p:blipFill>
        <p:spPr>
          <a:xfrm>
            <a:off x="609600" y="1301313"/>
            <a:ext cx="4481725" cy="4914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58901C-158D-4420-A88E-7F444845249D}"/>
              </a:ext>
            </a:extLst>
          </p:cNvPr>
          <p:cNvSpPr txBox="1"/>
          <p:nvPr/>
        </p:nvSpPr>
        <p:spPr>
          <a:xfrm>
            <a:off x="1926076" y="3103123"/>
            <a:ext cx="991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NEED TO UPDATE THIS SLIDE!</a:t>
            </a:r>
          </a:p>
        </p:txBody>
      </p:sp>
    </p:spTree>
    <p:extLst>
      <p:ext uri="{BB962C8B-B14F-4D97-AF65-F5344CB8AC3E}">
        <p14:creationId xmlns:p14="http://schemas.microsoft.com/office/powerpoint/2010/main" val="39950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Thematic Mapping of Population Density</a:t>
            </a:r>
          </a:p>
          <a:p>
            <a:r>
              <a:rPr lang="en-US" dirty="0"/>
              <a:t>Develop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  <a:p>
            <a:r>
              <a:rPr lang="en-US" dirty="0" err="1"/>
              <a:t>Kmeans</a:t>
            </a:r>
            <a:r>
              <a:rPr lang="en-US" dirty="0"/>
              <a:t> Comparison with ArcGIS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19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 will see me using the </a:t>
            </a:r>
            <a:r>
              <a:rPr lang="en-US" dirty="0" err="1"/>
              <a:t>png</a:t>
            </a:r>
            <a:r>
              <a:rPr lang="en-US" dirty="0"/>
              <a:t>() command. This is to save my figures and persist them in the project structure that I’ve been using to keep myself organized.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CE01A-89CB-495E-9AF3-E8C5FDC7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33" y="3332097"/>
            <a:ext cx="7696867" cy="2606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71720-5E3B-4F1E-B029-004057808E20}"/>
              </a:ext>
            </a:extLst>
          </p:cNvPr>
          <p:cNvSpPr txBox="1"/>
          <p:nvPr/>
        </p:nvSpPr>
        <p:spPr>
          <a:xfrm>
            <a:off x="201116" y="4245592"/>
            <a:ext cx="3574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An R Project is used to make R Studio use the source file directory as its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28301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section, I opted to work with the tracts data </a:t>
            </a:r>
            <a:r>
              <a:rPr lang="en-US" b="1" dirty="0"/>
              <a:t>but </a:t>
            </a:r>
            <a:r>
              <a:rPr lang="en-US" dirty="0"/>
              <a:t>I have also chosen to read in and subset West Lafayette from the tracts for practice.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A3560-5C4C-4825-9E93-C600D6C2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3429000"/>
            <a:ext cx="7971211" cy="2705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52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73039-A458-4FA9-B91F-5B3EC803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3" y="1125480"/>
            <a:ext cx="8367485" cy="1569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04123-3C10-48FE-86B9-68ECF066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34" y="2881668"/>
            <a:ext cx="8824725" cy="3551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24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9431" y="872875"/>
            <a:ext cx="11193137" cy="4938146"/>
          </a:xfrm>
        </p:spPr>
        <p:txBody>
          <a:bodyPr/>
          <a:lstStyle/>
          <a:p>
            <a:r>
              <a:rPr lang="en-US" dirty="0"/>
              <a:t>For this section, we needed to create thematic maps from the tract population (DP0010001).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4373"/>
            <a:ext cx="10972800" cy="862511"/>
          </a:xfrm>
        </p:spPr>
        <p:txBody>
          <a:bodyPr/>
          <a:lstStyle/>
          <a:p>
            <a:r>
              <a:rPr lang="en-US" dirty="0"/>
              <a:t>Thematic Mapping of Population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CBDF-8C11-4133-8026-FA5B919D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3" y="1976773"/>
            <a:ext cx="8794242" cy="2895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5C21A-97B1-4624-B4B1-4D0FE13F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25" y="4872624"/>
            <a:ext cx="5806943" cy="15469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91128-CA3E-4B83-977A-1E0292F30221}"/>
              </a:ext>
            </a:extLst>
          </p:cNvPr>
          <p:cNvSpPr txBox="1"/>
          <p:nvPr/>
        </p:nvSpPr>
        <p:spPr>
          <a:xfrm>
            <a:off x="158963" y="4987558"/>
            <a:ext cx="58069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following clustering methods were used </a:t>
            </a:r>
            <a:r>
              <a:rPr lang="en-US" sz="2600" dirty="0" err="1"/>
              <a:t>Kmeans</a:t>
            </a:r>
            <a:r>
              <a:rPr lang="en-US" sz="2600" dirty="0"/>
              <a:t>, Jenks, </a:t>
            </a:r>
            <a:r>
              <a:rPr lang="en-US" sz="2600" dirty="0" err="1"/>
              <a:t>Hiearchical</a:t>
            </a:r>
            <a:r>
              <a:rPr lang="en-US" sz="2600" dirty="0"/>
              <a:t>, Bayesian, Quantile, and Fisher</a:t>
            </a:r>
          </a:p>
        </p:txBody>
      </p:sp>
    </p:spTree>
    <p:extLst>
      <p:ext uri="{BB962C8B-B14F-4D97-AF65-F5344CB8AC3E}">
        <p14:creationId xmlns:p14="http://schemas.microsoft.com/office/powerpoint/2010/main" val="120984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48DDE-9587-43A1-9A28-B4F39B7C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833437"/>
            <a:ext cx="6791325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18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A263E-4137-4336-9B5C-A413A3E6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833437"/>
            <a:ext cx="6791325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43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CDB19B-F648-451B-8A21-191604434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833437"/>
            <a:ext cx="6791325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9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EsriMapsInfo xmlns="ESRI.ArcGIS.Mapping.OfficeIntegration.PowerPointInfo">
  <Version>Version1</Version>
  <RequiresSignIn>False</RequiresSignIn>
</EsriMapsInfo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84.xml><?xml version="1.0" encoding="utf-8"?>
<EsriMapsInfo xmlns="ESRI.ArcGIS.Mapping.OfficeIntegration.PowerPointInfo">
  <Version>Version1</Version>
  <RequiresSignIn>False</RequiresSignIn>
</EsriMapsInfo>
</file>

<file path=customXml/item85.xml><?xml version="1.0" encoding="utf-8"?>
<EsriMapsInfo xmlns="ESRI.ArcGIS.Mapping.OfficeIntegration.PowerPointInfo">
  <Version>Version1</Version>
  <RequiresSignIn>False</RequiresSignIn>
</EsriMapsInfo>
</file>

<file path=customXml/item86.xml><?xml version="1.0" encoding="utf-8"?>
<EsriMapsInfo xmlns="ESRI.ArcGIS.Mapping.OfficeIntegration.PowerPointInfo">
  <Version>Version1</Version>
  <RequiresSignIn>False</RequiresSignIn>
</EsriMapsInfo>
</file>

<file path=customXml/item87.xml><?xml version="1.0" encoding="utf-8"?>
<EsriMapsInfo xmlns="ESRI.ArcGIS.Mapping.OfficeIntegration.PowerPointInfo">
  <Version>Version1</Version>
  <RequiresSignIn>False</RequiresSignIn>
</EsriMapsInfo>
</file>

<file path=customXml/item88.xml><?xml version="1.0" encoding="utf-8"?>
<EsriMapsInfo xmlns="ESRI.ArcGIS.Mapping.OfficeIntegration.PowerPointInfo">
  <Version>Version1</Version>
  <RequiresSignIn>False</RequiresSignIn>
</EsriMapsInfo>
</file>

<file path=customXml/item89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90.xml><?xml version="1.0" encoding="utf-8"?>
<EsriMapsInfo xmlns="ESRI.ArcGIS.Mapping.OfficeIntegration.PowerPointInfo">
  <Version>Version1</Version>
  <RequiresSignIn>False</RequiresSignIn>
</EsriMapsInfo>
</file>

<file path=customXml/item91.xml><?xml version="1.0" encoding="utf-8"?>
<EsriMapsInfo xmlns="ESRI.ArcGIS.Mapping.OfficeIntegration.PowerPointInfo">
  <Version>Version1</Version>
  <RequiresSignIn>False</RequiresSignIn>
</EsriMapsInfo>
</file>

<file path=customXml/item92.xml><?xml version="1.0" encoding="utf-8"?>
<EsriMapsInfo xmlns="ESRI.ArcGIS.Mapping.OfficeIntegration.PowerPointInfo">
  <Version>Version1</Version>
  <RequiresSignIn>False</RequiresSignIn>
</EsriMapsInfo>
</file>

<file path=customXml/item93.xml><?xml version="1.0" encoding="utf-8"?>
<EsriMapsInfo xmlns="ESRI.ArcGIS.Mapping.OfficeIntegration.PowerPointInfo">
  <Version>Version1</Version>
  <RequiresSignIn>False</RequiresSignIn>
</EsriMapsInfo>
</file>

<file path=customXml/item94.xml><?xml version="1.0" encoding="utf-8"?>
<EsriMapsInfo xmlns="ESRI.ArcGIS.Mapping.OfficeIntegration.PowerPointInfo">
  <Version>Version1</Version>
  <RequiresSignIn>False</RequiresSignIn>
</EsriMapsInfo>
</file>

<file path=customXml/item95.xml><?xml version="1.0" encoding="utf-8"?>
<EsriMapsInfo xmlns="ESRI.ArcGIS.Mapping.OfficeIntegration.PowerPointInfo">
  <Version>Version1</Version>
  <RequiresSignIn>False</RequiresSignIn>
</EsriMapsInfo>
</file>

<file path=customXml/item9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0AEA82C0-ED10-42A7-944B-5E3E18581F28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32B3076B-EAE5-453F-81FC-455E4631880A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8DC6FF56-73FA-4910-907B-F59E8164B000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2B63EAEA-ACD7-4ABA-A376-4D8FE1692226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B4B3F56B-6212-4E4E-A69C-BAD9370C4D6C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0BBCE46F-CB8D-4F8F-ADD9-7F362D1D91C6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EDD90020-1C1C-4DCB-8543-69D77F7C08FB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9F3F1C5C-7B45-487C-9DC2-3C73D2F709E7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3B04F669-128B-4BDF-96F1-E5081EC03298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DE0B804D-D3DA-41B8-A868-49FAF87763E2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0B1D3F49-B805-42B7-B826-4C796D9E3E8A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783692B3-F49B-48DF-A44F-01268B688908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31297315-62C1-4480-9C39-121F7B077A81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FFB4F6C3-1643-48A9-AE21-B5A1E8A4AEB0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1F1BC2FE-0061-43E0-A06F-CBC8207133B9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ABCCEAD0-54AC-4D17-BA61-16A54F255D69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E97E5AC9-EB0E-4E17-82F5-29C257EEEB45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FD6AF6B8-20AF-4256-AB02-C338175F1E0D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76256A5F-5E77-404E-ACE6-E5F14B242FEF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BC256338-B0F4-4B4C-ADA9-9050D1EE2A96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9EF54B68-B7DB-4B00-82E6-5C5A8D64BD6D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A7AB7DF8-F007-4556-A232-360A414ABD0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215F23A-A7E3-44C9-87D9-A01E58570A86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A62081BB-8EE0-4907-A77C-AA4385BFFB24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E870EF71-F059-47A0-8084-ABCBA0F8957D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99654EFC-576A-4551-A930-9AE30D2EFEBA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B297B785-E6A8-4387-B4A9-E2724F4A130E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A2682B7B-CB0F-45B9-913A-5D8C43E0FCBA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8912BC99-414D-4FBF-A2E0-86F6F3C9B9C8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EB87CEDC-8E2C-4C48-9DD3-9796D551280D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35CCF644-4BDF-4974-8CF2-2D51276EE878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4B0DBE6B-7B57-46AA-86E7-F9E97B743822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5C0B39C0-1E0C-44E9-8E23-EBDF7BBC46E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5201456-65E2-4B71-94B3-B380DF2A4DAB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0E504B87-98A0-4527-8CFB-2899ADB5D8AE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80DFB946-4516-4540-B473-E4506A73F7B1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6C310EF3-A0F1-4CD2-9071-EA830FEFBED0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BBB647FA-E060-4096-BBC8-453ED8E31741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3F6C67C9-9C0D-4369-A4E8-3BAA683EB06D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20927035-6B5B-4EBC-8388-CCAB2FC72BC1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B2FFE9F0-A341-4617-AEAC-12914E0FB453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F2C0F0AA-DE50-4CFF-A71A-17E85E670EB2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858D46F7-192E-4E2D-B592-4B1F3576BA1D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2A04FFEC-F060-4FAC-9569-F588C99AE08C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56BFDDCC-5534-4ECE-84E8-E3E9914334AF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122D97D5-4FF7-4DAA-AA6F-56CFF7BCB663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19817691-0170-4AF0-ACEC-0705752D0DBA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33829D15-DFC0-404A-BD45-B0E131DD553E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90324B6F-A6E8-41EC-A38A-E8071ED047C6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9FA11816-FE07-4F2C-A310-62A1997AED0C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3B26344A-4E8D-46C8-B9C3-681AEF8F7732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7233A7FC-5157-4E99-8ADB-E04C97CA43F9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7A3811F6-6BD7-49FD-BEDB-9C6E42B103BC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CF823F5D-A21A-47E1-B3B5-F870C0CF4412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15DA27AF-4DCB-41FF-9C3F-91D327477E9D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D9B47B32-4473-4F1D-9AB4-D1DD38E327B5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178240AF-2DCF-4FDD-8AE9-E51669F2785F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A7920F8A-4663-43F1-8B16-11842AEE5A4F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C39D1460-F24D-4DF3-8742-E767D6F3CAA1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5E79A1E8-26E5-4724-87CE-CF963D07CCCB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38944470-50D2-4E98-94FB-28D3A3A94F26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F4718E52-05AF-4701-869C-7779E1869EA3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A40B5D01-A378-4AE9-B186-D1A12D4CE2AA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FDAC95F5-438D-4CBE-9FBB-7E8EEED9AA41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8404A4AE-BD08-4DE4-9709-8DC58122A84E}">
  <ds:schemaRefs>
    <ds:schemaRef ds:uri="ESRI.ArcGIS.Mapping.OfficeIntegration.PowerPointInfo"/>
  </ds:schemaRefs>
</ds:datastoreItem>
</file>

<file path=customXml/itemProps69.xml><?xml version="1.0" encoding="utf-8"?>
<ds:datastoreItem xmlns:ds="http://schemas.openxmlformats.org/officeDocument/2006/customXml" ds:itemID="{8003D678-526F-4DCC-A721-20D3A8729AD0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35B51984-CAA1-4045-8B87-A2D93412BE0D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646B6F9B-3300-4256-8FA0-A0D126A594D0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B578D071-2CEF-4D6E-AA45-FCAB0C469A16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52852150-2A24-4013-ACC6-201B4FA4AC9E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15C635CE-D503-459C-A6C1-D46A4B790773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42F4782D-E9D3-463E-B04C-091D36EFF9C9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ACFBDB26-86CD-4EC3-A5FC-95172352B52D}">
  <ds:schemaRefs>
    <ds:schemaRef ds:uri="ESRI.ArcGIS.Mapping.OfficeIntegration.PowerPointInfo"/>
  </ds:schemaRefs>
</ds:datastoreItem>
</file>

<file path=customXml/itemProps76.xml><?xml version="1.0" encoding="utf-8"?>
<ds:datastoreItem xmlns:ds="http://schemas.openxmlformats.org/officeDocument/2006/customXml" ds:itemID="{BFB1D79A-7981-4359-A76F-E01A348DA2FA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F8DCA1EA-A1EC-496C-A7B7-9ADA0274FC08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5EDF6957-CB02-44B3-8071-8261DD8BC426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0E86A51D-1D5D-4C8B-AEAF-AA7C3260A3A9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AC5386F8-3C91-4C94-9CC1-555F27CBDC6B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EC8894B9-8141-48BE-9754-9ABD677C0C53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67085A74-2577-4959-8764-2A6472FA70F8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78353EAB-D2C8-42D7-B5D5-8E92AB06BD68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FDE65644-E4D0-4915-B68D-6BCB3FC898A0}">
  <ds:schemaRefs>
    <ds:schemaRef ds:uri="ESRI.ArcGIS.Mapping.OfficeIntegration.PowerPointInfo"/>
  </ds:schemaRefs>
</ds:datastoreItem>
</file>

<file path=customXml/itemProps84.xml><?xml version="1.0" encoding="utf-8"?>
<ds:datastoreItem xmlns:ds="http://schemas.openxmlformats.org/officeDocument/2006/customXml" ds:itemID="{814125C8-3A61-4145-B950-99BA7873FE67}">
  <ds:schemaRefs>
    <ds:schemaRef ds:uri="ESRI.ArcGIS.Mapping.OfficeIntegration.PowerPointInfo"/>
  </ds:schemaRefs>
</ds:datastoreItem>
</file>

<file path=customXml/itemProps85.xml><?xml version="1.0" encoding="utf-8"?>
<ds:datastoreItem xmlns:ds="http://schemas.openxmlformats.org/officeDocument/2006/customXml" ds:itemID="{E6891263-DA7F-4837-B3C1-34FF3E2AB2D5}">
  <ds:schemaRefs>
    <ds:schemaRef ds:uri="ESRI.ArcGIS.Mapping.OfficeIntegration.PowerPointInfo"/>
  </ds:schemaRefs>
</ds:datastoreItem>
</file>

<file path=customXml/itemProps86.xml><?xml version="1.0" encoding="utf-8"?>
<ds:datastoreItem xmlns:ds="http://schemas.openxmlformats.org/officeDocument/2006/customXml" ds:itemID="{01407661-C13D-4BD9-A2A0-F2B94B44392F}">
  <ds:schemaRefs>
    <ds:schemaRef ds:uri="ESRI.ArcGIS.Mapping.OfficeIntegration.PowerPointInfo"/>
  </ds:schemaRefs>
</ds:datastoreItem>
</file>

<file path=customXml/itemProps87.xml><?xml version="1.0" encoding="utf-8"?>
<ds:datastoreItem xmlns:ds="http://schemas.openxmlformats.org/officeDocument/2006/customXml" ds:itemID="{F2E4A109-D142-4BF9-8213-DE4BFAFF8F3C}">
  <ds:schemaRefs>
    <ds:schemaRef ds:uri="ESRI.ArcGIS.Mapping.OfficeIntegration.PowerPointInfo"/>
  </ds:schemaRefs>
</ds:datastoreItem>
</file>

<file path=customXml/itemProps88.xml><?xml version="1.0" encoding="utf-8"?>
<ds:datastoreItem xmlns:ds="http://schemas.openxmlformats.org/officeDocument/2006/customXml" ds:itemID="{AB51B998-B977-4E3E-B21B-958F6CE5DC84}">
  <ds:schemaRefs>
    <ds:schemaRef ds:uri="ESRI.ArcGIS.Mapping.OfficeIntegration.PowerPointInfo"/>
  </ds:schemaRefs>
</ds:datastoreItem>
</file>

<file path=customXml/itemProps89.xml><?xml version="1.0" encoding="utf-8"?>
<ds:datastoreItem xmlns:ds="http://schemas.openxmlformats.org/officeDocument/2006/customXml" ds:itemID="{9E9D7983-8A78-4FD8-9A61-A6F7E1C78D21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DB42D8A2-64C8-4896-9816-F58AEF7504B2}">
  <ds:schemaRefs>
    <ds:schemaRef ds:uri="ESRI.ArcGIS.Mapping.OfficeIntegration.PowerPointInfo"/>
  </ds:schemaRefs>
</ds:datastoreItem>
</file>

<file path=customXml/itemProps90.xml><?xml version="1.0" encoding="utf-8"?>
<ds:datastoreItem xmlns:ds="http://schemas.openxmlformats.org/officeDocument/2006/customXml" ds:itemID="{4D9F7826-2E0F-4037-B7DF-CFB4AF9F4DC5}">
  <ds:schemaRefs>
    <ds:schemaRef ds:uri="ESRI.ArcGIS.Mapping.OfficeIntegration.PowerPointInfo"/>
  </ds:schemaRefs>
</ds:datastoreItem>
</file>

<file path=customXml/itemProps91.xml><?xml version="1.0" encoding="utf-8"?>
<ds:datastoreItem xmlns:ds="http://schemas.openxmlformats.org/officeDocument/2006/customXml" ds:itemID="{4379939E-B07C-46E0-9FD6-3FDDCB2AA2E8}">
  <ds:schemaRefs>
    <ds:schemaRef ds:uri="ESRI.ArcGIS.Mapping.OfficeIntegration.PowerPointInfo"/>
  </ds:schemaRefs>
</ds:datastoreItem>
</file>

<file path=customXml/itemProps92.xml><?xml version="1.0" encoding="utf-8"?>
<ds:datastoreItem xmlns:ds="http://schemas.openxmlformats.org/officeDocument/2006/customXml" ds:itemID="{EFEA9EBB-410F-46E7-963E-583DC45745E4}">
  <ds:schemaRefs>
    <ds:schemaRef ds:uri="ESRI.ArcGIS.Mapping.OfficeIntegration.PowerPointInfo"/>
  </ds:schemaRefs>
</ds:datastoreItem>
</file>

<file path=customXml/itemProps93.xml><?xml version="1.0" encoding="utf-8"?>
<ds:datastoreItem xmlns:ds="http://schemas.openxmlformats.org/officeDocument/2006/customXml" ds:itemID="{3F4A5EA0-0FC9-40FA-8639-E086C8CA9090}">
  <ds:schemaRefs>
    <ds:schemaRef ds:uri="ESRI.ArcGIS.Mapping.OfficeIntegration.PowerPointInfo"/>
  </ds:schemaRefs>
</ds:datastoreItem>
</file>

<file path=customXml/itemProps94.xml><?xml version="1.0" encoding="utf-8"?>
<ds:datastoreItem xmlns:ds="http://schemas.openxmlformats.org/officeDocument/2006/customXml" ds:itemID="{E15998D2-D052-47C6-A3B4-EA8DBB3DAF7F}">
  <ds:schemaRefs>
    <ds:schemaRef ds:uri="ESRI.ArcGIS.Mapping.OfficeIntegration.PowerPointInfo"/>
  </ds:schemaRefs>
</ds:datastoreItem>
</file>

<file path=customXml/itemProps95.xml><?xml version="1.0" encoding="utf-8"?>
<ds:datastoreItem xmlns:ds="http://schemas.openxmlformats.org/officeDocument/2006/customXml" ds:itemID="{3F8E7D0B-55D9-4FB7-950E-B45729F5DF40}">
  <ds:schemaRefs>
    <ds:schemaRef ds:uri="ESRI.ArcGIS.Mapping.OfficeIntegration.PowerPointInfo"/>
  </ds:schemaRefs>
</ds:datastoreItem>
</file>

<file path=customXml/itemProps96.xml><?xml version="1.0" encoding="utf-8"?>
<ds:datastoreItem xmlns:ds="http://schemas.openxmlformats.org/officeDocument/2006/customXml" ds:itemID="{A773F67D-679C-4428-AB38-BB0B70159B4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6769</TotalTime>
  <Words>185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Courier New</vt:lpstr>
      <vt:lpstr>Symbol</vt:lpstr>
      <vt:lpstr>Waveform</vt:lpstr>
      <vt:lpstr>Project 3: Thematic Mapping &amp; Clustering</vt:lpstr>
      <vt:lpstr>Outline</vt:lpstr>
      <vt:lpstr>Note</vt:lpstr>
      <vt:lpstr>Data Preparation</vt:lpstr>
      <vt:lpstr>Data Preparation</vt:lpstr>
      <vt:lpstr>Thematic Mapping of Population Density</vt:lpstr>
      <vt:lpstr>PowerPoint Presentation</vt:lpstr>
      <vt:lpstr>PowerPoint Presentation</vt:lpstr>
      <vt:lpstr>PowerPoint Presentation</vt:lpstr>
      <vt:lpstr>Developing a Kmeans Clustering Algorithm</vt:lpstr>
      <vt:lpstr>Developing a Kmeans Clustering Algorithm</vt:lpstr>
      <vt:lpstr>Developing a Kmeans Clustering Algorithm</vt:lpstr>
      <vt:lpstr>Developing a Kmeans Clustering Algorithm</vt:lpstr>
      <vt:lpstr>My Kmeans implementation vs ArcGIS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and Mapping Tweets in Spatial -- Temporal and Human Dimensions</dc:title>
  <dc:creator>Yue</dc:creator>
  <cp:lastModifiedBy>William Downing</cp:lastModifiedBy>
  <cp:revision>472</cp:revision>
  <dcterms:created xsi:type="dcterms:W3CDTF">2015-04-12T01:45:59Z</dcterms:created>
  <dcterms:modified xsi:type="dcterms:W3CDTF">2019-10-04T14:15:00Z</dcterms:modified>
</cp:coreProperties>
</file>