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12"/>
  </p:notesMasterIdLst>
  <p:handoutMasterIdLst>
    <p:handoutMasterId r:id="rId113"/>
  </p:handoutMasterIdLst>
  <p:sldIdLst>
    <p:sldId id="1017" r:id="rId98"/>
    <p:sldId id="1018" r:id="rId99"/>
    <p:sldId id="1022" r:id="rId100"/>
    <p:sldId id="1019" r:id="rId101"/>
    <p:sldId id="1023" r:id="rId102"/>
    <p:sldId id="1020" r:id="rId103"/>
    <p:sldId id="1024" r:id="rId104"/>
    <p:sldId id="1026" r:id="rId105"/>
    <p:sldId id="1027" r:id="rId106"/>
    <p:sldId id="1025" r:id="rId107"/>
    <p:sldId id="1028" r:id="rId108"/>
    <p:sldId id="1030" r:id="rId109"/>
    <p:sldId id="1029" r:id="rId110"/>
    <p:sldId id="102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0871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tableStyles" Target="tableStyle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notesMaster" Target="notesMasters/notes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handoutMaster" Target="handoutMasters/handoutMaster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slide" Target="slides/slide1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2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3.xml"/><Relationship Id="rId115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901950"/>
            <a:ext cx="8534401" cy="142561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3: Thematic Mapping &amp;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Logan Downing</a:t>
            </a:r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6E9B1-E7A7-456F-B912-36DB1650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0" y="1200839"/>
            <a:ext cx="8314140" cy="4892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9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99825-7627-4F78-983A-52C1E7D1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1028986"/>
            <a:ext cx="5867908" cy="4221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0805F-5ACC-4C28-8627-B215C5CA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78" y="3981992"/>
            <a:ext cx="8420830" cy="2537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0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6CA17-BB89-43FE-A91F-7CEEA07F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2407831"/>
            <a:ext cx="8352244" cy="204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77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14CFB-7707-411E-BA46-79B8123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61" y="1199420"/>
            <a:ext cx="5189706" cy="518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13426-97B0-46D7-8449-928648CE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8"/>
          <a:stretch/>
        </p:blipFill>
        <p:spPr>
          <a:xfrm>
            <a:off x="1412133" y="1199420"/>
            <a:ext cx="3412787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9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D51837-EAC8-4614-85FB-450D8289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67" y="1274719"/>
            <a:ext cx="4967850" cy="496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Kmeans</a:t>
            </a:r>
            <a:r>
              <a:rPr lang="en-US" dirty="0"/>
              <a:t> implementation vs ArcGIS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1BC51-055F-4796-94CE-D9C41EECE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1"/>
          <a:stretch/>
        </p:blipFill>
        <p:spPr>
          <a:xfrm>
            <a:off x="1092283" y="1200839"/>
            <a:ext cx="4608384" cy="504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Thematic Mapping of Population Density</a:t>
            </a:r>
          </a:p>
          <a:p>
            <a:r>
              <a:rPr lang="en-US" dirty="0"/>
              <a:t>Develop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  <a:p>
            <a:r>
              <a:rPr lang="en-US" dirty="0" err="1"/>
              <a:t>Kmeans</a:t>
            </a:r>
            <a:r>
              <a:rPr lang="en-US" dirty="0"/>
              <a:t> Comparison with ArcGIS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will see me using the </a:t>
            </a:r>
            <a:r>
              <a:rPr lang="en-US" dirty="0" err="1"/>
              <a:t>png</a:t>
            </a:r>
            <a:r>
              <a:rPr lang="en-US" dirty="0"/>
              <a:t>() command. This is to save my figures and persist them in the project structure that I’ve been using to keep myself organized.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E01A-89CB-495E-9AF3-E8C5FDC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33" y="3332097"/>
            <a:ext cx="7696867" cy="260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71720-5E3B-4F1E-B029-004057808E20}"/>
              </a:ext>
            </a:extLst>
          </p:cNvPr>
          <p:cNvSpPr txBox="1"/>
          <p:nvPr/>
        </p:nvSpPr>
        <p:spPr>
          <a:xfrm>
            <a:off x="201116" y="4245592"/>
            <a:ext cx="357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An R Project is used to make R Studio use the source file directory as its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283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I opted to work with the tracts data </a:t>
            </a:r>
            <a:r>
              <a:rPr lang="en-US" b="1" dirty="0"/>
              <a:t>but </a:t>
            </a:r>
            <a:r>
              <a:rPr lang="en-US" dirty="0"/>
              <a:t>I have also chosen to read in and subset West Lafayette from the tracts for practice.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A3560-5C4C-4825-9E93-C600D6C2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3429000"/>
            <a:ext cx="7971211" cy="2705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73039-A458-4FA9-B91F-5B3EC80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3" y="1125480"/>
            <a:ext cx="8367485" cy="1569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4123-3C10-48FE-86B9-68ECF066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34" y="2881668"/>
            <a:ext cx="8824725" cy="3551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2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9431" y="872875"/>
            <a:ext cx="11193137" cy="4938146"/>
          </a:xfrm>
        </p:spPr>
        <p:txBody>
          <a:bodyPr/>
          <a:lstStyle/>
          <a:p>
            <a:r>
              <a:rPr lang="en-US" dirty="0"/>
              <a:t>For this section, we needed to create thematic maps from the tract population (DP0010001).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4373"/>
            <a:ext cx="10972800" cy="862511"/>
          </a:xfrm>
        </p:spPr>
        <p:txBody>
          <a:bodyPr/>
          <a:lstStyle/>
          <a:p>
            <a:r>
              <a:rPr lang="en-US" dirty="0"/>
              <a:t>Thematic Mapping of Population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CBDF-8C11-4133-8026-FA5B919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3" y="1976773"/>
            <a:ext cx="8794242" cy="2895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C21A-97B1-4624-B4B1-4D0FE13F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5" y="4872624"/>
            <a:ext cx="5806943" cy="1546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91128-CA3E-4B83-977A-1E0292F30221}"/>
              </a:ext>
            </a:extLst>
          </p:cNvPr>
          <p:cNvSpPr txBox="1"/>
          <p:nvPr/>
        </p:nvSpPr>
        <p:spPr>
          <a:xfrm>
            <a:off x="158963" y="4987558"/>
            <a:ext cx="5806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following clustering methods were used </a:t>
            </a:r>
            <a:r>
              <a:rPr lang="en-US" sz="2600" dirty="0" err="1"/>
              <a:t>Kmeans</a:t>
            </a:r>
            <a:r>
              <a:rPr lang="en-US" sz="2600" dirty="0"/>
              <a:t>, Jenks, </a:t>
            </a:r>
            <a:r>
              <a:rPr lang="en-US" sz="2600" dirty="0" err="1"/>
              <a:t>Hiearchical</a:t>
            </a:r>
            <a:r>
              <a:rPr lang="en-US" sz="2600" dirty="0"/>
              <a:t>, Bayesian, Quantile, and Fisher</a:t>
            </a:r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48DDE-9587-43A1-9A28-B4F39B7C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A263E-4137-4336-9B5C-A413A3E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43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DB19B-F648-451B-8A21-191604434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9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6770</TotalTime>
  <Words>179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Courier New</vt:lpstr>
      <vt:lpstr>Symbol</vt:lpstr>
      <vt:lpstr>Waveform</vt:lpstr>
      <vt:lpstr>Project 3: Thematic Mapping &amp; Clustering</vt:lpstr>
      <vt:lpstr>Outline</vt:lpstr>
      <vt:lpstr>Note</vt:lpstr>
      <vt:lpstr>Data Preparation</vt:lpstr>
      <vt:lpstr>Data Preparation</vt:lpstr>
      <vt:lpstr>Thematic Mapping of Population Density</vt:lpstr>
      <vt:lpstr>PowerPoint Presentation</vt:lpstr>
      <vt:lpstr>PowerPoint Presentation</vt:lpstr>
      <vt:lpstr>PowerPoint Presentation</vt:lpstr>
      <vt:lpstr>Developing a Kmeans Clustering Algorithm</vt:lpstr>
      <vt:lpstr>Developing a Kmeans Clustering Algorithm</vt:lpstr>
      <vt:lpstr>Developing a Kmeans Clustering Algorithm</vt:lpstr>
      <vt:lpstr>Developing a Kmeans Clustering Algorithm</vt:lpstr>
      <vt:lpstr>My Kmeans implementation vs ArcGIS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473</cp:revision>
  <dcterms:created xsi:type="dcterms:W3CDTF">2015-04-12T01:45:59Z</dcterms:created>
  <dcterms:modified xsi:type="dcterms:W3CDTF">2019-10-04T20:10:40Z</dcterms:modified>
</cp:coreProperties>
</file>