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97"/>
  </p:sldMasterIdLst>
  <p:notesMasterIdLst>
    <p:notesMasterId r:id="rId108"/>
  </p:notesMasterIdLst>
  <p:handoutMasterIdLst>
    <p:handoutMasterId r:id="rId109"/>
  </p:handoutMasterIdLst>
  <p:sldIdLst>
    <p:sldId id="1017" r:id="rId98"/>
    <p:sldId id="1018" r:id="rId99"/>
    <p:sldId id="1019" r:id="rId100"/>
    <p:sldId id="1020" r:id="rId101"/>
    <p:sldId id="1022" r:id="rId102"/>
    <p:sldId id="1023" r:id="rId103"/>
    <p:sldId id="1024" r:id="rId104"/>
    <p:sldId id="1025" r:id="rId105"/>
    <p:sldId id="1026" r:id="rId106"/>
    <p:sldId id="1021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4" autoAdjust="0"/>
    <p:restoredTop sz="74751" autoAdjust="0"/>
  </p:normalViewPr>
  <p:slideViewPr>
    <p:cSldViewPr snapToGrid="0">
      <p:cViewPr varScale="1">
        <p:scale>
          <a:sx n="47" d="100"/>
          <a:sy n="47" d="100"/>
        </p:scale>
        <p:origin x="53" y="43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08"/>
    </p:cViewPr>
  </p:sorterViewPr>
  <p:notesViewPr>
    <p:cSldViewPr snapToGrid="0">
      <p:cViewPr varScale="1">
        <p:scale>
          <a:sx n="56" d="100"/>
          <a:sy n="56" d="100"/>
        </p:scale>
        <p:origin x="25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theme" Target="theme/theme1.xml"/><Relationship Id="rId16" Type="http://schemas.openxmlformats.org/officeDocument/2006/relationships/customXml" Target="../customXml/item16.xml"/><Relationship Id="rId107" Type="http://schemas.openxmlformats.org/officeDocument/2006/relationships/slide" Target="slides/slide10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slide" Target="slides/slide5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tableStyles" Target="tableStyles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6.xml"/><Relationship Id="rId108" Type="http://schemas.openxmlformats.org/officeDocument/2006/relationships/notesMaster" Target="notesMasters/notesMaster1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9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slide" Target="slides/slide2.xml"/><Relationship Id="rId101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handoutMaster" Target="handoutMasters/handoutMaster1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Master" Target="slideMasters/slideMaster1.xml"/><Relationship Id="rId104" Type="http://schemas.openxmlformats.org/officeDocument/2006/relationships/slide" Target="slides/slide7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presProps" Target="presProp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slide" Target="slides/slide3.xml"/><Relationship Id="rId105" Type="http://schemas.openxmlformats.org/officeDocument/2006/relationships/slide" Target="slides/slide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slide" Target="slides/slide1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617FF-D253-46EA-A674-D139BFD0F6F0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5E401-E290-4ADC-A2E1-AF658049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371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B20DD-C290-41F2-B582-9D9B3D08D64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828DA-AF45-4AE6-B028-BCEB1A74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13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Confidence score percentages are derived from the 1 minute data.</a:t>
            </a:r>
          </a:p>
          <a:p>
            <a:r>
              <a:rPr lang="en-US" dirty="0"/>
              <a:t>High confidence is real time data.</a:t>
            </a:r>
          </a:p>
          <a:p>
            <a:r>
              <a:rPr lang="en-US" dirty="0"/>
              <a:t>Medium confidence data is computed from surrounding segments (likely real time)</a:t>
            </a:r>
          </a:p>
          <a:p>
            <a:r>
              <a:rPr lang="en-US" dirty="0"/>
              <a:t>Low confidence is historical data.</a:t>
            </a:r>
          </a:p>
          <a:p>
            <a:endParaRPr lang="en-US" dirty="0"/>
          </a:p>
          <a:p>
            <a:r>
              <a:rPr lang="en-US" dirty="0"/>
              <a:t>Takes out the difficult problem of imputation for missing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828DA-AF45-4AE6-B028-BCEB1A74BF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9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14745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01950"/>
            <a:ext cx="10363200" cy="1425614"/>
          </a:xfrm>
        </p:spPr>
        <p:txBody>
          <a:bodyPr anchor="b">
            <a:normAutofit/>
          </a:bodyPr>
          <a:lstStyle>
            <a:lvl1pPr>
              <a:defRPr sz="48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46120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177875" y="6369561"/>
            <a:ext cx="2828562" cy="405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3976255" y="6369561"/>
            <a:ext cx="4096974" cy="405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2" y="6397236"/>
            <a:ext cx="1256444" cy="41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2963538" y="6452347"/>
            <a:ext cx="6026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baseline="0" dirty="0"/>
              <a:t>CE597 Geospatial Data Analytics</a:t>
            </a:r>
            <a:endParaRPr lang="en-US" sz="1400" b="1" i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32" y="1388126"/>
            <a:ext cx="11193137" cy="4938146"/>
          </a:xfrm>
        </p:spPr>
        <p:txBody>
          <a:bodyPr/>
          <a:lstStyle>
            <a:lvl1pPr marL="0" indent="-365760" algn="l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  <a:defRPr baseline="0">
                <a:solidFill>
                  <a:schemeClr val="tx1"/>
                </a:solidFill>
              </a:defRPr>
            </a:lvl1pPr>
            <a:lvl2pPr marL="576263" indent="-274320">
              <a:buFont typeface="Courier New" panose="02070309020205020404" pitchFamily="49" charset="0"/>
              <a:buChar char="o"/>
              <a:defRPr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862511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2" y="6383947"/>
            <a:ext cx="1256444" cy="41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963538" y="6439058"/>
            <a:ext cx="6026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baseline="0" dirty="0"/>
              <a:t>CE597 Geospatial Data Analytics</a:t>
            </a:r>
            <a:endParaRPr lang="en-US" sz="1400" b="1" i="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579468" y="6440179"/>
            <a:ext cx="1265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EE71C50-1BCF-4217-B3FC-501D6D398DF3}" type="slidenum">
              <a:rPr lang="zh-CN" altLang="en-US" sz="1400" b="1" smtClean="0">
                <a:latin typeface="+mn-lt"/>
              </a:rPr>
              <a:pPr algn="r"/>
              <a:t>‹#›</a:t>
            </a:fld>
            <a:endParaRPr lang="zh-CN" altLang="en-US" sz="1400" b="1" dirty="0"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90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415" y="1487278"/>
            <a:ext cx="11215171" cy="486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Footer Placeholder 4"/>
          <p:cNvSpPr txBox="1">
            <a:spLocks/>
          </p:cNvSpPr>
          <p:nvPr userDrawn="1"/>
        </p:nvSpPr>
        <p:spPr>
          <a:xfrm>
            <a:off x="164020" y="6351048"/>
            <a:ext cx="2828562" cy="405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3976255" y="6369561"/>
            <a:ext cx="4096974" cy="405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nrix.com/researc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Association between Precipitation Intensity and Traffic Speeds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  <a:p>
            <a:r>
              <a:rPr lang="en-US" dirty="0"/>
              <a:t>Author: W. Logan Downing</a:t>
            </a:r>
          </a:p>
        </p:txBody>
      </p:sp>
    </p:spTree>
    <p:extLst>
      <p:ext uri="{BB962C8B-B14F-4D97-AF65-F5344CB8AC3E}">
        <p14:creationId xmlns:p14="http://schemas.microsoft.com/office/powerpoint/2010/main" val="197433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3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Questions of this Analysis</a:t>
            </a:r>
          </a:p>
          <a:p>
            <a:r>
              <a:rPr lang="en-US" dirty="0"/>
              <a:t>The Data Sources</a:t>
            </a:r>
          </a:p>
          <a:p>
            <a:r>
              <a:rPr lang="en-US" dirty="0"/>
              <a:t>Interpolation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6197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impact does precipitation intensity have on traffic speeds?</a:t>
            </a:r>
          </a:p>
          <a:p>
            <a:pPr lvl="1"/>
            <a:r>
              <a:rPr lang="en-US" dirty="0"/>
              <a:t>How different (if at all) are traffic speeds under precipitation conditions compared to dry conditions and to what extent?</a:t>
            </a:r>
          </a:p>
          <a:p>
            <a:pPr lvl="1"/>
            <a:r>
              <a:rPr lang="en-US" dirty="0"/>
              <a:t>Is there a spatial or temporal relationship between traffic speeds and precipitation intensity?</a:t>
            </a:r>
          </a:p>
          <a:p>
            <a:pPr lvl="1"/>
            <a:r>
              <a:rPr lang="en-US" dirty="0"/>
              <a:t>Are there external factors that influence the traffic speeds that can be determined from the data?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Questions of this Analysis</a:t>
            </a:r>
          </a:p>
        </p:txBody>
      </p:sp>
    </p:spTree>
    <p:extLst>
      <p:ext uri="{BB962C8B-B14F-4D97-AF65-F5344CB8AC3E}">
        <p14:creationId xmlns:p14="http://schemas.microsoft.com/office/powerpoint/2010/main" val="216552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dirty="0"/>
              <a:t>Traffic speeds will be sourced from the INRIX speeds database maintained by Purdue’s JTRP.</a:t>
            </a:r>
          </a:p>
          <a:p>
            <a:pPr marL="1427163" lvl="2" indent="-571500">
              <a:buFont typeface="Arial" panose="020B0604020202020204" pitchFamily="34" charset="0"/>
              <a:buChar char="•"/>
            </a:pPr>
            <a:r>
              <a:rPr lang="en-US" dirty="0"/>
              <a:t>1-minute resolution down sampled to 2-minutes.</a:t>
            </a:r>
          </a:p>
          <a:p>
            <a:pPr marL="1427163" lvl="2" indent="-571500">
              <a:buFont typeface="Arial" panose="020B0604020202020204" pitchFamily="34" charset="0"/>
              <a:buChar char="•"/>
            </a:pPr>
            <a:r>
              <a:rPr lang="en-US" dirty="0"/>
              <a:t>These are remotely collected and crowd-sourced traffic speeds. </a:t>
            </a:r>
          </a:p>
          <a:p>
            <a:pPr marL="1714500" lvl="3" indent="-571500">
              <a:buFont typeface="Arial" panose="020B0604020202020204" pitchFamily="34" charset="0"/>
              <a:buChar char="•"/>
            </a:pPr>
            <a:r>
              <a:rPr lang="en-US" dirty="0"/>
              <a:t>300 million data sources (</a:t>
            </a:r>
            <a:r>
              <a:rPr lang="en-US" dirty="0">
                <a:hlinkClick r:id="rId2"/>
              </a:rPr>
              <a:t>http://inrix.com/research/</a:t>
            </a:r>
            <a:r>
              <a:rPr lang="en-US" dirty="0"/>
              <a:t>).</a:t>
            </a:r>
          </a:p>
          <a:p>
            <a:pPr marL="1427163" lvl="2" indent="-571500">
              <a:buFont typeface="Arial" panose="020B0604020202020204" pitchFamily="34" charset="0"/>
              <a:buChar char="•"/>
            </a:pPr>
            <a:r>
              <a:rPr lang="en-US" dirty="0"/>
              <a:t>Consist of High, Medium, and Low confidence speed estimates.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Sources - Traffic</a:t>
            </a:r>
          </a:p>
        </p:txBody>
      </p:sp>
    </p:spTree>
    <p:extLst>
      <p:ext uri="{BB962C8B-B14F-4D97-AF65-F5344CB8AC3E}">
        <p14:creationId xmlns:p14="http://schemas.microsoft.com/office/powerpoint/2010/main" val="120984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7E0666-825E-446C-B7B2-00C3860EA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432" y="1388126"/>
            <a:ext cx="6504483" cy="4938146"/>
          </a:xfrm>
        </p:spPr>
        <p:txBody>
          <a:bodyPr/>
          <a:lstStyle/>
          <a:p>
            <a:pPr indent="0">
              <a:buNone/>
            </a:pPr>
            <a:r>
              <a:rPr lang="en-US" dirty="0"/>
              <a:t>This study will focus on the I-65 North Bound corridor from Zionsville to Lafayette Indiana.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B6B374-F177-48EB-9FA2-3DB2553B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328"/>
            <a:ext cx="6019801" cy="862511"/>
          </a:xfrm>
        </p:spPr>
        <p:txBody>
          <a:bodyPr/>
          <a:lstStyle/>
          <a:p>
            <a:r>
              <a:rPr lang="en-US" dirty="0"/>
              <a:t>The Data Sources - Traffic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B1BDF-837E-42F4-ADF8-DD6AFF6C4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476" y="531728"/>
            <a:ext cx="4314092" cy="436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D8E32D-AEF1-40BC-8235-09EE4C68E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36688"/>
              </p:ext>
            </p:extLst>
          </p:nvPr>
        </p:nvGraphicFramePr>
        <p:xfrm>
          <a:off x="6240134" y="5118804"/>
          <a:ext cx="5452434" cy="1207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478">
                  <a:extLst>
                    <a:ext uri="{9D8B030D-6E8A-4147-A177-3AD203B41FA5}">
                      <a16:colId xmlns:a16="http://schemas.microsoft.com/office/drawing/2014/main" val="1897121395"/>
                    </a:ext>
                  </a:extLst>
                </a:gridCol>
                <a:gridCol w="1817478">
                  <a:extLst>
                    <a:ext uri="{9D8B030D-6E8A-4147-A177-3AD203B41FA5}">
                      <a16:colId xmlns:a16="http://schemas.microsoft.com/office/drawing/2014/main" val="1391662966"/>
                    </a:ext>
                  </a:extLst>
                </a:gridCol>
                <a:gridCol w="1817478">
                  <a:extLst>
                    <a:ext uri="{9D8B030D-6E8A-4147-A177-3AD203B41FA5}">
                      <a16:colId xmlns:a16="http://schemas.microsoft.com/office/drawing/2014/main" val="4269747544"/>
                    </a:ext>
                  </a:extLst>
                </a:gridCol>
              </a:tblGrid>
              <a:tr h="5673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Confidence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 Confidence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Confidence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546817"/>
                  </a:ext>
                </a:extLst>
              </a:tr>
              <a:tr h="5673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98.75%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93783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9496763-F954-4670-AA1D-D5F5692BF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32" y="3769012"/>
            <a:ext cx="5306469" cy="2557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8D526D-AB45-43E7-BCAA-DD44E0CE436E}"/>
              </a:ext>
            </a:extLst>
          </p:cNvPr>
          <p:cNvCxnSpPr/>
          <p:nvPr/>
        </p:nvCxnSpPr>
        <p:spPr>
          <a:xfrm flipH="1" flipV="1">
            <a:off x="1958042" y="4110148"/>
            <a:ext cx="3587262" cy="1014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E585A5-6FCE-4463-9580-F28A5DC95D2B}"/>
              </a:ext>
            </a:extLst>
          </p:cNvPr>
          <p:cNvSpPr txBox="1"/>
          <p:nvPr/>
        </p:nvSpPr>
        <p:spPr>
          <a:xfrm rot="936230">
            <a:off x="3057964" y="4298475"/>
            <a:ext cx="195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Traffic Direction</a:t>
            </a:r>
          </a:p>
        </p:txBody>
      </p:sp>
    </p:spTree>
    <p:extLst>
      <p:ext uri="{BB962C8B-B14F-4D97-AF65-F5344CB8AC3E}">
        <p14:creationId xmlns:p14="http://schemas.microsoft.com/office/powerpoint/2010/main" val="353099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FC3D55-608B-49D7-9470-618946FD1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/>
              <a:t>The weather data comes from the National Severe Storms Laboratory’s Multi-Radar </a:t>
            </a:r>
            <a:r>
              <a:rPr lang="en-US" dirty="0" err="1"/>
              <a:t>Mutli</a:t>
            </a:r>
            <a:r>
              <a:rPr lang="en-US" dirty="0"/>
              <a:t>-Sensor system. The data in this analysis is courtesy of the Iowa Environmental Mesonet.</a:t>
            </a:r>
          </a:p>
          <a:p>
            <a:pPr marL="1147763" lvl="1" indent="-571500">
              <a:buFont typeface="Arial" panose="020B0604020202020204" pitchFamily="34" charset="0"/>
              <a:buChar char="•"/>
            </a:pPr>
            <a:r>
              <a:rPr lang="en-US" dirty="0"/>
              <a:t>1km x 1km grid spacing.</a:t>
            </a:r>
          </a:p>
          <a:p>
            <a:pPr marL="1147763" lvl="1" indent="-571500">
              <a:buFont typeface="Arial" panose="020B0604020202020204" pitchFamily="34" charset="0"/>
              <a:buChar char="•"/>
            </a:pPr>
            <a:r>
              <a:rPr lang="en-US" dirty="0"/>
              <a:t>2-minute temporal resolution.</a:t>
            </a:r>
          </a:p>
          <a:p>
            <a:pPr marL="1147763" lvl="1" indent="-571500">
              <a:buFont typeface="Arial" panose="020B0604020202020204" pitchFamily="34" charset="0"/>
              <a:buChar char="•"/>
            </a:pPr>
            <a:r>
              <a:rPr lang="en-US" dirty="0"/>
              <a:t>Derived from a combination of radar, observations (upper-air, satellite, ground), and forecast models.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B69485-F197-430E-A3C9-26B454CF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Source – Precipitation Intensity</a:t>
            </a:r>
          </a:p>
        </p:txBody>
      </p:sp>
    </p:spTree>
    <p:extLst>
      <p:ext uri="{BB962C8B-B14F-4D97-AF65-F5344CB8AC3E}">
        <p14:creationId xmlns:p14="http://schemas.microsoft.com/office/powerpoint/2010/main" val="243906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948E46-5514-4B3D-ABF0-64B4D3D06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B4D30-993C-432D-AA89-EF4B4B2E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3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0E29D6-817A-4D33-958D-66D954258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8DB1EC-CF56-40D2-A104-84C8E8FA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7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91517D-474D-4135-B620-FA874C78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D3796F-3CB1-4A39-B49C-B50BE382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1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53.xml><?xml version="1.0" encoding="utf-8"?>
<EsriMapsInfo xmlns="ESRI.ArcGIS.Mapping.OfficeIntegration.PowerPointInfo">
  <Version>Version1</Version>
  <RequiresSignIn>False</RequiresSignIn>
</EsriMapsInfo>
</file>

<file path=customXml/item54.xml><?xml version="1.0" encoding="utf-8"?>
<EsriMapsInfo xmlns="ESRI.ArcGIS.Mapping.OfficeIntegration.PowerPointInfo">
  <Version>Version1</Version>
  <RequiresSignIn>False</RequiresSignIn>
</EsriMapsInfo>
</file>

<file path=customXml/item55.xml><?xml version="1.0" encoding="utf-8"?>
<EsriMapsInfo xmlns="ESRI.ArcGIS.Mapping.OfficeIntegration.PowerPointInfo">
  <Version>Version1</Version>
  <RequiresSignIn>False</RequiresSignIn>
</EsriMapsInfo>
</file>

<file path=customXml/item56.xml><?xml version="1.0" encoding="utf-8"?>
<EsriMapsInfo xmlns="ESRI.ArcGIS.Mapping.OfficeIntegration.PowerPointInfo">
  <Version>Version1</Version>
  <RequiresSignIn>False</RequiresSignIn>
</EsriMapsInfo>
</file>

<file path=customXml/item57.xml><?xml version="1.0" encoding="utf-8"?>
<EsriMapsInfo xmlns="ESRI.ArcGIS.Mapping.OfficeIntegration.PowerPointInfo">
  <Version>Version1</Version>
  <RequiresSignIn>False</RequiresSignIn>
</EsriMapsInfo>
</file>

<file path=customXml/item58.xml><?xml version="1.0" encoding="utf-8"?>
<EsriMapsInfo xmlns="ESRI.ArcGIS.Mapping.OfficeIntegration.PowerPointInfo">
  <Version>Version1</Version>
  <RequiresSignIn>False</RequiresSignIn>
</EsriMapsInfo>
</file>

<file path=customXml/item59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60.xml><?xml version="1.0" encoding="utf-8"?>
<EsriMapsInfo xmlns="ESRI.ArcGIS.Mapping.OfficeIntegration.PowerPointInfo">
  <Version>Version1</Version>
  <RequiresSignIn>False</RequiresSignIn>
</EsriMapsInfo>
</file>

<file path=customXml/item61.xml><?xml version="1.0" encoding="utf-8"?>
<EsriMapsInfo xmlns="ESRI.ArcGIS.Mapping.OfficeIntegration.PowerPointInfo">
  <Version>Version1</Version>
  <RequiresSignIn>False</RequiresSignIn>
</EsriMapsInfo>
</file>

<file path=customXml/item62.xml><?xml version="1.0" encoding="utf-8"?>
<EsriMapsInfo xmlns="ESRI.ArcGIS.Mapping.OfficeIntegration.PowerPointInfo">
  <Version>Version1</Version>
  <RequiresSignIn>False</RequiresSignIn>
</EsriMapsInfo>
</file>

<file path=customXml/item63.xml><?xml version="1.0" encoding="utf-8"?>
<EsriMapsInfo xmlns="ESRI.ArcGIS.Mapping.OfficeIntegration.PowerPointInfo">
  <Version>Version1</Version>
  <RequiresSignIn>False</RequiresSignIn>
</EsriMapsInfo>
</file>

<file path=customXml/item64.xml><?xml version="1.0" encoding="utf-8"?>
<EsriMapsInfo xmlns="ESRI.ArcGIS.Mapping.OfficeIntegration.PowerPointInfo">
  <Version>Version1</Version>
  <RequiresSignIn>False</RequiresSignIn>
</EsriMapsInfo>
</file>

<file path=customXml/item65.xml><?xml version="1.0" encoding="utf-8"?>
<EsriMapsInfo xmlns="ESRI.ArcGIS.Mapping.OfficeIntegration.PowerPointInfo">
  <Version>Version1</Version>
  <RequiresSignIn>False</RequiresSignIn>
</EsriMapsInfo>
</file>

<file path=customXml/item66.xml><?xml version="1.0" encoding="utf-8"?>
<EsriMapsInfo xmlns="ESRI.ArcGIS.Mapping.OfficeIntegration.PowerPointInfo">
  <Version>Version1</Version>
  <RequiresSignIn>False</RequiresSignIn>
</EsriMapsInfo>
</file>

<file path=customXml/item67.xml><?xml version="1.0" encoding="utf-8"?>
<EsriMapsInfo xmlns="ESRI.ArcGIS.Mapping.OfficeIntegration.PowerPointInfo">
  <Version>Version1</Version>
  <RequiresSignIn>False</RequiresSignIn>
</EsriMapsInfo>
</file>

<file path=customXml/item68.xml><?xml version="1.0" encoding="utf-8"?>
<EsriMapsInfo xmlns="ESRI.ArcGIS.Mapping.OfficeIntegration.PowerPointInfo">
  <Version>Version1</Version>
  <RequiresSignIn>False</RequiresSignIn>
</EsriMapsInfo>
</file>

<file path=customXml/item69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70.xml><?xml version="1.0" encoding="utf-8"?>
<EsriMapsInfo xmlns="ESRI.ArcGIS.Mapping.OfficeIntegration.PowerPointInfo">
  <Version>Version1</Version>
  <RequiresSignIn>False</RequiresSignIn>
</EsriMapsInfo>
</file>

<file path=customXml/item71.xml><?xml version="1.0" encoding="utf-8"?>
<EsriMapsInfo xmlns="ESRI.ArcGIS.Mapping.OfficeIntegration.PowerPointInfo">
  <Version>Version1</Version>
  <RequiresSignIn>False</RequiresSignIn>
</EsriMapsInfo>
</file>

<file path=customXml/item72.xml><?xml version="1.0" encoding="utf-8"?>
<EsriMapsInfo xmlns="ESRI.ArcGIS.Mapping.OfficeIntegration.PowerPointInfo">
  <Version>Version1</Version>
  <RequiresSignIn>False</RequiresSignIn>
</EsriMapsInfo>
</file>

<file path=customXml/item73.xml><?xml version="1.0" encoding="utf-8"?>
<EsriMapsInfo xmlns="ESRI.ArcGIS.Mapping.OfficeIntegration.PowerPointInfo">
  <Version>Version1</Version>
  <RequiresSignIn>False</RequiresSignIn>
</EsriMapsInfo>
</file>

<file path=customXml/item74.xml><?xml version="1.0" encoding="utf-8"?>
<EsriMapsInfo xmlns="ESRI.ArcGIS.Mapping.OfficeIntegration.PowerPointInfo">
  <Version>Version1</Version>
  <RequiresSignIn>False</RequiresSignIn>
</EsriMapsInfo>
</file>

<file path=customXml/item75.xml><?xml version="1.0" encoding="utf-8"?>
<EsriMapsInfo xmlns="ESRI.ArcGIS.Mapping.OfficeIntegration.PowerPointInfo">
  <Version>Version1</Version>
  <RequiresSignIn>False</RequiresSignIn>
</EsriMapsInfo>
</file>

<file path=customXml/item76.xml><?xml version="1.0" encoding="utf-8"?>
<EsriMapsInfo xmlns="ESRI.ArcGIS.Mapping.OfficeIntegration.PowerPointInfo">
  <Version>Version1</Version>
  <RequiresSignIn>False</RequiresSignIn>
</EsriMapsInfo>
</file>

<file path=customXml/item77.xml><?xml version="1.0" encoding="utf-8"?>
<EsriMapsInfo xmlns="ESRI.ArcGIS.Mapping.OfficeIntegration.PowerPointInfo">
  <Version>Version1</Version>
  <RequiresSignIn>False</RequiresSignIn>
</EsriMapsInfo>
</file>

<file path=customXml/item78.xml><?xml version="1.0" encoding="utf-8"?>
<EsriMapsInfo xmlns="ESRI.ArcGIS.Mapping.OfficeIntegration.PowerPointInfo">
  <Version>Version1</Version>
  <RequiresSignIn>False</RequiresSignIn>
</EsriMapsInfo>
</file>

<file path=customXml/item79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80.xml><?xml version="1.0" encoding="utf-8"?>
<EsriMapsInfo xmlns="ESRI.ArcGIS.Mapping.OfficeIntegration.PowerPointInfo">
  <Version>Version1</Version>
  <RequiresSignIn>False</RequiresSignIn>
</EsriMapsInfo>
</file>

<file path=customXml/item81.xml><?xml version="1.0" encoding="utf-8"?>
<EsriMapsInfo xmlns="ESRI.ArcGIS.Mapping.OfficeIntegration.PowerPointInfo">
  <Version>Version1</Version>
  <RequiresSignIn>False</RequiresSignIn>
</EsriMapsInfo>
</file>

<file path=customXml/item82.xml><?xml version="1.0" encoding="utf-8"?>
<EsriMapsInfo xmlns="ESRI.ArcGIS.Mapping.OfficeIntegration.PowerPointInfo">
  <Version>Version1</Version>
  <RequiresSignIn>False</RequiresSignIn>
</EsriMapsInfo>
</file>

<file path=customXml/item83.xml><?xml version="1.0" encoding="utf-8"?>
<EsriMapsInfo xmlns="ESRI.ArcGIS.Mapping.OfficeIntegration.PowerPointInfo">
  <Version>Version1</Version>
  <RequiresSignIn>False</RequiresSignIn>
</EsriMapsInfo>
</file>

<file path=customXml/item84.xml><?xml version="1.0" encoding="utf-8"?>
<EsriMapsInfo xmlns="ESRI.ArcGIS.Mapping.OfficeIntegration.PowerPointInfo">
  <Version>Version1</Version>
  <RequiresSignIn>False</RequiresSignIn>
</EsriMapsInfo>
</file>

<file path=customXml/item85.xml><?xml version="1.0" encoding="utf-8"?>
<EsriMapsInfo xmlns="ESRI.ArcGIS.Mapping.OfficeIntegration.PowerPointInfo">
  <Version>Version1</Version>
  <RequiresSignIn>False</RequiresSignIn>
</EsriMapsInfo>
</file>

<file path=customXml/item86.xml><?xml version="1.0" encoding="utf-8"?>
<EsriMapsInfo xmlns="ESRI.ArcGIS.Mapping.OfficeIntegration.PowerPointInfo">
  <Version>Version1</Version>
  <RequiresSignIn>False</RequiresSignIn>
</EsriMapsInfo>
</file>

<file path=customXml/item87.xml><?xml version="1.0" encoding="utf-8"?>
<EsriMapsInfo xmlns="ESRI.ArcGIS.Mapping.OfficeIntegration.PowerPointInfo">
  <Version>Version1</Version>
  <RequiresSignIn>False</RequiresSignIn>
</EsriMapsInfo>
</file>

<file path=customXml/item88.xml><?xml version="1.0" encoding="utf-8"?>
<EsriMapsInfo xmlns="ESRI.ArcGIS.Mapping.OfficeIntegration.PowerPointInfo">
  <Version>Version1</Version>
  <RequiresSignIn>False</RequiresSignIn>
</EsriMapsInfo>
</file>

<file path=customXml/item89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90.xml><?xml version="1.0" encoding="utf-8"?>
<EsriMapsInfo xmlns="ESRI.ArcGIS.Mapping.OfficeIntegration.PowerPointInfo">
  <Version>Version1</Version>
  <RequiresSignIn>False</RequiresSignIn>
</EsriMapsInfo>
</file>

<file path=customXml/item91.xml><?xml version="1.0" encoding="utf-8"?>
<EsriMapsInfo xmlns="ESRI.ArcGIS.Mapping.OfficeIntegration.PowerPointInfo">
  <Version>Version1</Version>
  <RequiresSignIn>False</RequiresSignIn>
</EsriMapsInfo>
</file>

<file path=customXml/item92.xml><?xml version="1.0" encoding="utf-8"?>
<EsriMapsInfo xmlns="ESRI.ArcGIS.Mapping.OfficeIntegration.PowerPointInfo">
  <Version>Version1</Version>
  <RequiresSignIn>False</RequiresSignIn>
</EsriMapsInfo>
</file>

<file path=customXml/item93.xml><?xml version="1.0" encoding="utf-8"?>
<EsriMapsInfo xmlns="ESRI.ArcGIS.Mapping.OfficeIntegration.PowerPointInfo">
  <Version>Version1</Version>
  <RequiresSignIn>False</RequiresSignIn>
</EsriMapsInfo>
</file>

<file path=customXml/item94.xml><?xml version="1.0" encoding="utf-8"?>
<EsriMapsInfo xmlns="ESRI.ArcGIS.Mapping.OfficeIntegration.PowerPointInfo">
  <Version>Version1</Version>
  <RequiresSignIn>False</RequiresSignIn>
</EsriMapsInfo>
</file>

<file path=customXml/item95.xml><?xml version="1.0" encoding="utf-8"?>
<EsriMapsInfo xmlns="ESRI.ArcGIS.Mapping.OfficeIntegration.PowerPointInfo">
  <Version>Version1</Version>
  <RequiresSignIn>False</RequiresSignIn>
</EsriMapsInfo>
</file>

<file path=customXml/item96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67085A74-2577-4959-8764-2A6472FA70F8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90324B6F-A6E8-41EC-A38A-E8071ED047C6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B297B785-E6A8-4387-B4A9-E2724F4A130E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DB42D8A2-64C8-4896-9816-F58AEF7504B2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BBB647FA-E060-4096-BBC8-453ED8E31741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ABCCEAD0-54AC-4D17-BA61-16A54F255D69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0B1D3F49-B805-42B7-B826-4C796D9E3E8A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F4718E52-05AF-4701-869C-7779E1869EA3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D9B47B32-4473-4F1D-9AB4-D1DD38E327B5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5E79A1E8-26E5-4724-87CE-CF963D07CCCB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15C635CE-D503-459C-A6C1-D46A4B790773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20927035-6B5B-4EBC-8388-CCAB2FC72BC1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5C0B39C0-1E0C-44E9-8E23-EBDF7BBC46EB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4B0DBE6B-7B57-46AA-86E7-F9E97B743822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35CCF644-4BDF-4974-8CF2-2D51276EE878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2B63EAEA-ACD7-4ABA-A376-4D8FE1692226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EC8894B9-8141-48BE-9754-9ABD677C0C53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DE0B804D-D3DA-41B8-A868-49FAF87763E2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0E504B87-98A0-4527-8CFB-2899ADB5D8AE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FDAC95F5-438D-4CBE-9FBB-7E8EEED9AA41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32B3076B-EAE5-453F-81FC-455E4631880A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CF823F5D-A21A-47E1-B3B5-F870C0CF4412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B578D071-2CEF-4D6E-AA45-FCAB0C469A16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AB51B998-B977-4E3E-B21B-958F6CE5DC84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3F8E7D0B-55D9-4FB7-950E-B45729F5DF40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C39D1460-F24D-4DF3-8742-E767D6F3CAA1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4379939E-B07C-46E0-9FD6-3FDDCB2AA2E8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7233A7FC-5157-4E99-8ADB-E04C97CA43F9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EB87CEDC-8E2C-4C48-9DD3-9796D551280D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3F4A5EA0-0FC9-40FA-8639-E086C8CA9090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5EDF6957-CB02-44B3-8071-8261DD8BC426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1F1BC2FE-0061-43E0-A06F-CBC8207133B9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56BFDDCC-5534-4ECE-84E8-E3E9914334AF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122D97D5-4FF7-4DAA-AA6F-56CFF7BCB663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19817691-0170-4AF0-ACEC-0705752D0DBA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2A04FFEC-F060-4FAC-9569-F588C99AE08C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9EF54B68-B7DB-4B00-82E6-5C5A8D64BD6D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80DFB946-4516-4540-B473-E4506A73F7B1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35B51984-CAA1-4045-8B87-A2D93412BE0D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15DA27AF-4DCB-41FF-9C3F-91D327477E9D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A2682B7B-CB0F-45B9-913A-5D8C43E0FCBA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E15998D2-D052-47C6-A3B4-EA8DBB3DAF7F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3B04F669-128B-4BDF-96F1-E5081EC03298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FD6AF6B8-20AF-4256-AB02-C338175F1E0D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A773F67D-679C-4428-AB38-BB0B70159B4C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A62081BB-8EE0-4907-A77C-AA4385BFFB24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BC256338-B0F4-4B4C-ADA9-9050D1EE2A96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783692B3-F49B-48DF-A44F-01268B688908}">
  <ds:schemaRefs>
    <ds:schemaRef ds:uri="ESRI.ArcGIS.Mapping.OfficeIntegration.PowerPointInfo"/>
  </ds:schemaRefs>
</ds:datastoreItem>
</file>

<file path=customXml/itemProps53.xml><?xml version="1.0" encoding="utf-8"?>
<ds:datastoreItem xmlns:ds="http://schemas.openxmlformats.org/officeDocument/2006/customXml" ds:itemID="{EFEA9EBB-410F-46E7-963E-583DC45745E4}">
  <ds:schemaRefs>
    <ds:schemaRef ds:uri="ESRI.ArcGIS.Mapping.OfficeIntegration.PowerPointInfo"/>
  </ds:schemaRefs>
</ds:datastoreItem>
</file>

<file path=customXml/itemProps54.xml><?xml version="1.0" encoding="utf-8"?>
<ds:datastoreItem xmlns:ds="http://schemas.openxmlformats.org/officeDocument/2006/customXml" ds:itemID="{BFB1D79A-7981-4359-A76F-E01A348DA2FA}">
  <ds:schemaRefs>
    <ds:schemaRef ds:uri="ESRI.ArcGIS.Mapping.OfficeIntegration.PowerPointInfo"/>
  </ds:schemaRefs>
</ds:datastoreItem>
</file>

<file path=customXml/itemProps55.xml><?xml version="1.0" encoding="utf-8"?>
<ds:datastoreItem xmlns:ds="http://schemas.openxmlformats.org/officeDocument/2006/customXml" ds:itemID="{0BBCE46F-CB8D-4F8F-ADD9-7F362D1D91C6}">
  <ds:schemaRefs>
    <ds:schemaRef ds:uri="ESRI.ArcGIS.Mapping.OfficeIntegration.PowerPointInfo"/>
  </ds:schemaRefs>
</ds:datastoreItem>
</file>

<file path=customXml/itemProps56.xml><?xml version="1.0" encoding="utf-8"?>
<ds:datastoreItem xmlns:ds="http://schemas.openxmlformats.org/officeDocument/2006/customXml" ds:itemID="{E6891263-DA7F-4837-B3C1-34FF3E2AB2D5}">
  <ds:schemaRefs>
    <ds:schemaRef ds:uri="ESRI.ArcGIS.Mapping.OfficeIntegration.PowerPointInfo"/>
  </ds:schemaRefs>
</ds:datastoreItem>
</file>

<file path=customXml/itemProps57.xml><?xml version="1.0" encoding="utf-8"?>
<ds:datastoreItem xmlns:ds="http://schemas.openxmlformats.org/officeDocument/2006/customXml" ds:itemID="{178240AF-2DCF-4FDD-8AE9-E51669F2785F}">
  <ds:schemaRefs>
    <ds:schemaRef ds:uri="ESRI.ArcGIS.Mapping.OfficeIntegration.PowerPointInfo"/>
  </ds:schemaRefs>
</ds:datastoreItem>
</file>

<file path=customXml/itemProps58.xml><?xml version="1.0" encoding="utf-8"?>
<ds:datastoreItem xmlns:ds="http://schemas.openxmlformats.org/officeDocument/2006/customXml" ds:itemID="{76256A5F-5E77-404E-ACE6-E5F14B242FEF}">
  <ds:schemaRefs>
    <ds:schemaRef ds:uri="ESRI.ArcGIS.Mapping.OfficeIntegration.PowerPointInfo"/>
  </ds:schemaRefs>
</ds:datastoreItem>
</file>

<file path=customXml/itemProps59.xml><?xml version="1.0" encoding="utf-8"?>
<ds:datastoreItem xmlns:ds="http://schemas.openxmlformats.org/officeDocument/2006/customXml" ds:itemID="{F2C0F0AA-DE50-4CFF-A71A-17E85E670EB2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3F6C67C9-9C0D-4369-A4E8-3BAA683EB06D}">
  <ds:schemaRefs>
    <ds:schemaRef ds:uri="ESRI.ArcGIS.Mapping.OfficeIntegration.PowerPointInfo"/>
  </ds:schemaRefs>
</ds:datastoreItem>
</file>

<file path=customXml/itemProps60.xml><?xml version="1.0" encoding="utf-8"?>
<ds:datastoreItem xmlns:ds="http://schemas.openxmlformats.org/officeDocument/2006/customXml" ds:itemID="{0AEA82C0-ED10-42A7-944B-5E3E18581F28}">
  <ds:schemaRefs>
    <ds:schemaRef ds:uri="ESRI.ArcGIS.Mapping.OfficeIntegration.PowerPointInfo"/>
  </ds:schemaRefs>
</ds:datastoreItem>
</file>

<file path=customXml/itemProps61.xml><?xml version="1.0" encoding="utf-8"?>
<ds:datastoreItem xmlns:ds="http://schemas.openxmlformats.org/officeDocument/2006/customXml" ds:itemID="{6C310EF3-A0F1-4CD2-9071-EA830FEFBED0}">
  <ds:schemaRefs>
    <ds:schemaRef ds:uri="ESRI.ArcGIS.Mapping.OfficeIntegration.PowerPointInfo"/>
  </ds:schemaRefs>
</ds:datastoreItem>
</file>

<file path=customXml/itemProps62.xml><?xml version="1.0" encoding="utf-8"?>
<ds:datastoreItem xmlns:ds="http://schemas.openxmlformats.org/officeDocument/2006/customXml" ds:itemID="{8003D678-526F-4DCC-A721-20D3A8729AD0}">
  <ds:schemaRefs>
    <ds:schemaRef ds:uri="ESRI.ArcGIS.Mapping.OfficeIntegration.PowerPointInfo"/>
  </ds:schemaRefs>
</ds:datastoreItem>
</file>

<file path=customXml/itemProps63.xml><?xml version="1.0" encoding="utf-8"?>
<ds:datastoreItem xmlns:ds="http://schemas.openxmlformats.org/officeDocument/2006/customXml" ds:itemID="{33829D15-DFC0-404A-BD45-B0E131DD553E}">
  <ds:schemaRefs>
    <ds:schemaRef ds:uri="ESRI.ArcGIS.Mapping.OfficeIntegration.PowerPointInfo"/>
  </ds:schemaRefs>
</ds:datastoreItem>
</file>

<file path=customXml/itemProps64.xml><?xml version="1.0" encoding="utf-8"?>
<ds:datastoreItem xmlns:ds="http://schemas.openxmlformats.org/officeDocument/2006/customXml" ds:itemID="{F2E4A109-D142-4BF9-8213-DE4BFAFF8F3C}">
  <ds:schemaRefs>
    <ds:schemaRef ds:uri="ESRI.ArcGIS.Mapping.OfficeIntegration.PowerPointInfo"/>
  </ds:schemaRefs>
</ds:datastoreItem>
</file>

<file path=customXml/itemProps65.xml><?xml version="1.0" encoding="utf-8"?>
<ds:datastoreItem xmlns:ds="http://schemas.openxmlformats.org/officeDocument/2006/customXml" ds:itemID="{9FA11816-FE07-4F2C-A310-62A1997AED0C}">
  <ds:schemaRefs>
    <ds:schemaRef ds:uri="ESRI.ArcGIS.Mapping.OfficeIntegration.PowerPointInfo"/>
  </ds:schemaRefs>
</ds:datastoreItem>
</file>

<file path=customXml/itemProps66.xml><?xml version="1.0" encoding="utf-8"?>
<ds:datastoreItem xmlns:ds="http://schemas.openxmlformats.org/officeDocument/2006/customXml" ds:itemID="{E97E5AC9-EB0E-4E17-82F5-29C257EEEB45}">
  <ds:schemaRefs>
    <ds:schemaRef ds:uri="ESRI.ArcGIS.Mapping.OfficeIntegration.PowerPointInfo"/>
  </ds:schemaRefs>
</ds:datastoreItem>
</file>

<file path=customXml/itemProps67.xml><?xml version="1.0" encoding="utf-8"?>
<ds:datastoreItem xmlns:ds="http://schemas.openxmlformats.org/officeDocument/2006/customXml" ds:itemID="{A7AB7DF8-F007-4556-A232-360A414ABD0F}">
  <ds:schemaRefs>
    <ds:schemaRef ds:uri="ESRI.ArcGIS.Mapping.OfficeIntegration.PowerPointInfo"/>
  </ds:schemaRefs>
</ds:datastoreItem>
</file>

<file path=customXml/itemProps68.xml><?xml version="1.0" encoding="utf-8"?>
<ds:datastoreItem xmlns:ds="http://schemas.openxmlformats.org/officeDocument/2006/customXml" ds:itemID="{31297315-62C1-4480-9C39-121F7B077A81}">
  <ds:schemaRefs>
    <ds:schemaRef ds:uri="ESRI.ArcGIS.Mapping.OfficeIntegration.PowerPointInfo"/>
  </ds:schemaRefs>
</ds:datastoreItem>
</file>

<file path=customXml/itemProps69.xml><?xml version="1.0" encoding="utf-8"?>
<ds:datastoreItem xmlns:ds="http://schemas.openxmlformats.org/officeDocument/2006/customXml" ds:itemID="{42F4782D-E9D3-463E-B04C-091D36EFF9C9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814125C8-3A61-4145-B950-99BA7873FE67}">
  <ds:schemaRefs>
    <ds:schemaRef ds:uri="ESRI.ArcGIS.Mapping.OfficeIntegration.PowerPointInfo"/>
  </ds:schemaRefs>
</ds:datastoreItem>
</file>

<file path=customXml/itemProps70.xml><?xml version="1.0" encoding="utf-8"?>
<ds:datastoreItem xmlns:ds="http://schemas.openxmlformats.org/officeDocument/2006/customXml" ds:itemID="{35201456-65E2-4B71-94B3-B380DF2A4DAB}">
  <ds:schemaRefs>
    <ds:schemaRef ds:uri="ESRI.ArcGIS.Mapping.OfficeIntegration.PowerPointInfo"/>
  </ds:schemaRefs>
</ds:datastoreItem>
</file>

<file path=customXml/itemProps71.xml><?xml version="1.0" encoding="utf-8"?>
<ds:datastoreItem xmlns:ds="http://schemas.openxmlformats.org/officeDocument/2006/customXml" ds:itemID="{3B26344A-4E8D-46C8-B9C3-681AEF8F7732}">
  <ds:schemaRefs>
    <ds:schemaRef ds:uri="ESRI.ArcGIS.Mapping.OfficeIntegration.PowerPointInfo"/>
  </ds:schemaRefs>
</ds:datastoreItem>
</file>

<file path=customXml/itemProps72.xml><?xml version="1.0" encoding="utf-8"?>
<ds:datastoreItem xmlns:ds="http://schemas.openxmlformats.org/officeDocument/2006/customXml" ds:itemID="{52852150-2A24-4013-ACC6-201B4FA4AC9E}">
  <ds:schemaRefs>
    <ds:schemaRef ds:uri="ESRI.ArcGIS.Mapping.OfficeIntegration.PowerPointInfo"/>
  </ds:schemaRefs>
</ds:datastoreItem>
</file>

<file path=customXml/itemProps73.xml><?xml version="1.0" encoding="utf-8"?>
<ds:datastoreItem xmlns:ds="http://schemas.openxmlformats.org/officeDocument/2006/customXml" ds:itemID="{A7920F8A-4663-43F1-8B16-11842AEE5A4F}">
  <ds:schemaRefs>
    <ds:schemaRef ds:uri="ESRI.ArcGIS.Mapping.OfficeIntegration.PowerPointInfo"/>
  </ds:schemaRefs>
</ds:datastoreItem>
</file>

<file path=customXml/itemProps74.xml><?xml version="1.0" encoding="utf-8"?>
<ds:datastoreItem xmlns:ds="http://schemas.openxmlformats.org/officeDocument/2006/customXml" ds:itemID="{9F3F1C5C-7B45-487C-9DC2-3C73D2F709E7}">
  <ds:schemaRefs>
    <ds:schemaRef ds:uri="ESRI.ArcGIS.Mapping.OfficeIntegration.PowerPointInfo"/>
  </ds:schemaRefs>
</ds:datastoreItem>
</file>

<file path=customXml/itemProps75.xml><?xml version="1.0" encoding="utf-8"?>
<ds:datastoreItem xmlns:ds="http://schemas.openxmlformats.org/officeDocument/2006/customXml" ds:itemID="{01407661-C13D-4BD9-A2A0-F2B94B44392F}">
  <ds:schemaRefs>
    <ds:schemaRef ds:uri="ESRI.ArcGIS.Mapping.OfficeIntegration.PowerPointInfo"/>
  </ds:schemaRefs>
</ds:datastoreItem>
</file>

<file path=customXml/itemProps76.xml><?xml version="1.0" encoding="utf-8"?>
<ds:datastoreItem xmlns:ds="http://schemas.openxmlformats.org/officeDocument/2006/customXml" ds:itemID="{78353EAB-D2C8-42D7-B5D5-8E92AB06BD68}">
  <ds:schemaRefs>
    <ds:schemaRef ds:uri="ESRI.ArcGIS.Mapping.OfficeIntegration.PowerPointInfo"/>
  </ds:schemaRefs>
</ds:datastoreItem>
</file>

<file path=customXml/itemProps77.xml><?xml version="1.0" encoding="utf-8"?>
<ds:datastoreItem xmlns:ds="http://schemas.openxmlformats.org/officeDocument/2006/customXml" ds:itemID="{B4B3F56B-6212-4E4E-A69C-BAD9370C4D6C}">
  <ds:schemaRefs>
    <ds:schemaRef ds:uri="ESRI.ArcGIS.Mapping.OfficeIntegration.PowerPointInfo"/>
  </ds:schemaRefs>
</ds:datastoreItem>
</file>

<file path=customXml/itemProps78.xml><?xml version="1.0" encoding="utf-8"?>
<ds:datastoreItem xmlns:ds="http://schemas.openxmlformats.org/officeDocument/2006/customXml" ds:itemID="{99654EFC-576A-4551-A930-9AE30D2EFEBA}">
  <ds:schemaRefs>
    <ds:schemaRef ds:uri="ESRI.ArcGIS.Mapping.OfficeIntegration.PowerPointInfo"/>
  </ds:schemaRefs>
</ds:datastoreItem>
</file>

<file path=customXml/itemProps79.xml><?xml version="1.0" encoding="utf-8"?>
<ds:datastoreItem xmlns:ds="http://schemas.openxmlformats.org/officeDocument/2006/customXml" ds:itemID="{646B6F9B-3300-4256-8FA0-A0D126A594D0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7A3811F6-6BD7-49FD-BEDB-9C6E42B103BC}">
  <ds:schemaRefs>
    <ds:schemaRef ds:uri="ESRI.ArcGIS.Mapping.OfficeIntegration.PowerPointInfo"/>
  </ds:schemaRefs>
</ds:datastoreItem>
</file>

<file path=customXml/itemProps80.xml><?xml version="1.0" encoding="utf-8"?>
<ds:datastoreItem xmlns:ds="http://schemas.openxmlformats.org/officeDocument/2006/customXml" ds:itemID="{E215F23A-A7E3-44C9-87D9-A01E58570A86}">
  <ds:schemaRefs>
    <ds:schemaRef ds:uri="ESRI.ArcGIS.Mapping.OfficeIntegration.PowerPointInfo"/>
  </ds:schemaRefs>
</ds:datastoreItem>
</file>

<file path=customXml/itemProps81.xml><?xml version="1.0" encoding="utf-8"?>
<ds:datastoreItem xmlns:ds="http://schemas.openxmlformats.org/officeDocument/2006/customXml" ds:itemID="{8DC6FF56-73FA-4910-907B-F59E8164B000}">
  <ds:schemaRefs>
    <ds:schemaRef ds:uri="ESRI.ArcGIS.Mapping.OfficeIntegration.PowerPointInfo"/>
  </ds:schemaRefs>
</ds:datastoreItem>
</file>

<file path=customXml/itemProps82.xml><?xml version="1.0" encoding="utf-8"?>
<ds:datastoreItem xmlns:ds="http://schemas.openxmlformats.org/officeDocument/2006/customXml" ds:itemID="{AC5386F8-3C91-4C94-9CC1-555F27CBDC6B}">
  <ds:schemaRefs>
    <ds:schemaRef ds:uri="ESRI.ArcGIS.Mapping.OfficeIntegration.PowerPointInfo"/>
  </ds:schemaRefs>
</ds:datastoreItem>
</file>

<file path=customXml/itemProps83.xml><?xml version="1.0" encoding="utf-8"?>
<ds:datastoreItem xmlns:ds="http://schemas.openxmlformats.org/officeDocument/2006/customXml" ds:itemID="{0E86A51D-1D5D-4C8B-AEAF-AA7C3260A3A9}">
  <ds:schemaRefs>
    <ds:schemaRef ds:uri="ESRI.ArcGIS.Mapping.OfficeIntegration.PowerPointInfo"/>
  </ds:schemaRefs>
</ds:datastoreItem>
</file>

<file path=customXml/itemProps84.xml><?xml version="1.0" encoding="utf-8"?>
<ds:datastoreItem xmlns:ds="http://schemas.openxmlformats.org/officeDocument/2006/customXml" ds:itemID="{8912BC99-414D-4FBF-A2E0-86F6F3C9B9C8}">
  <ds:schemaRefs>
    <ds:schemaRef ds:uri="ESRI.ArcGIS.Mapping.OfficeIntegration.PowerPointInfo"/>
  </ds:schemaRefs>
</ds:datastoreItem>
</file>

<file path=customXml/itemProps85.xml><?xml version="1.0" encoding="utf-8"?>
<ds:datastoreItem xmlns:ds="http://schemas.openxmlformats.org/officeDocument/2006/customXml" ds:itemID="{858D46F7-192E-4E2D-B592-4B1F3576BA1D}">
  <ds:schemaRefs>
    <ds:schemaRef ds:uri="ESRI.ArcGIS.Mapping.OfficeIntegration.PowerPointInfo"/>
  </ds:schemaRefs>
</ds:datastoreItem>
</file>

<file path=customXml/itemProps86.xml><?xml version="1.0" encoding="utf-8"?>
<ds:datastoreItem xmlns:ds="http://schemas.openxmlformats.org/officeDocument/2006/customXml" ds:itemID="{ACFBDB26-86CD-4EC3-A5FC-95172352B52D}">
  <ds:schemaRefs>
    <ds:schemaRef ds:uri="ESRI.ArcGIS.Mapping.OfficeIntegration.PowerPointInfo"/>
  </ds:schemaRefs>
</ds:datastoreItem>
</file>

<file path=customXml/itemProps87.xml><?xml version="1.0" encoding="utf-8"?>
<ds:datastoreItem xmlns:ds="http://schemas.openxmlformats.org/officeDocument/2006/customXml" ds:itemID="{38944470-50D2-4E98-94FB-28D3A3A94F26}">
  <ds:schemaRefs>
    <ds:schemaRef ds:uri="ESRI.ArcGIS.Mapping.OfficeIntegration.PowerPointInfo"/>
  </ds:schemaRefs>
</ds:datastoreItem>
</file>

<file path=customXml/itemProps88.xml><?xml version="1.0" encoding="utf-8"?>
<ds:datastoreItem xmlns:ds="http://schemas.openxmlformats.org/officeDocument/2006/customXml" ds:itemID="{B2FFE9F0-A341-4617-AEAC-12914E0FB453}">
  <ds:schemaRefs>
    <ds:schemaRef ds:uri="ESRI.ArcGIS.Mapping.OfficeIntegration.PowerPointInfo"/>
  </ds:schemaRefs>
</ds:datastoreItem>
</file>

<file path=customXml/itemProps89.xml><?xml version="1.0" encoding="utf-8"?>
<ds:datastoreItem xmlns:ds="http://schemas.openxmlformats.org/officeDocument/2006/customXml" ds:itemID="{FDE65644-E4D0-4915-B68D-6BCB3FC898A0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4D9F7826-2E0F-4037-B7DF-CFB4AF9F4DC5}">
  <ds:schemaRefs>
    <ds:schemaRef ds:uri="ESRI.ArcGIS.Mapping.OfficeIntegration.PowerPointInfo"/>
  </ds:schemaRefs>
</ds:datastoreItem>
</file>

<file path=customXml/itemProps90.xml><?xml version="1.0" encoding="utf-8"?>
<ds:datastoreItem xmlns:ds="http://schemas.openxmlformats.org/officeDocument/2006/customXml" ds:itemID="{FFB4F6C3-1643-48A9-AE21-B5A1E8A4AEB0}">
  <ds:schemaRefs>
    <ds:schemaRef ds:uri="ESRI.ArcGIS.Mapping.OfficeIntegration.PowerPointInfo"/>
  </ds:schemaRefs>
</ds:datastoreItem>
</file>

<file path=customXml/itemProps91.xml><?xml version="1.0" encoding="utf-8"?>
<ds:datastoreItem xmlns:ds="http://schemas.openxmlformats.org/officeDocument/2006/customXml" ds:itemID="{E870EF71-F059-47A0-8084-ABCBA0F8957D}">
  <ds:schemaRefs>
    <ds:schemaRef ds:uri="ESRI.ArcGIS.Mapping.OfficeIntegration.PowerPointInfo"/>
  </ds:schemaRefs>
</ds:datastoreItem>
</file>

<file path=customXml/itemProps92.xml><?xml version="1.0" encoding="utf-8"?>
<ds:datastoreItem xmlns:ds="http://schemas.openxmlformats.org/officeDocument/2006/customXml" ds:itemID="{8404A4AE-BD08-4DE4-9709-8DC58122A84E}">
  <ds:schemaRefs>
    <ds:schemaRef ds:uri="ESRI.ArcGIS.Mapping.OfficeIntegration.PowerPointInfo"/>
  </ds:schemaRefs>
</ds:datastoreItem>
</file>

<file path=customXml/itemProps93.xml><?xml version="1.0" encoding="utf-8"?>
<ds:datastoreItem xmlns:ds="http://schemas.openxmlformats.org/officeDocument/2006/customXml" ds:itemID="{A40B5D01-A378-4AE9-B186-D1A12D4CE2AA}">
  <ds:schemaRefs>
    <ds:schemaRef ds:uri="ESRI.ArcGIS.Mapping.OfficeIntegration.PowerPointInfo"/>
  </ds:schemaRefs>
</ds:datastoreItem>
</file>

<file path=customXml/itemProps94.xml><?xml version="1.0" encoding="utf-8"?>
<ds:datastoreItem xmlns:ds="http://schemas.openxmlformats.org/officeDocument/2006/customXml" ds:itemID="{9E9D7983-8A78-4FD8-9A61-A6F7E1C78D21}">
  <ds:schemaRefs>
    <ds:schemaRef ds:uri="ESRI.ArcGIS.Mapping.OfficeIntegration.PowerPointInfo"/>
  </ds:schemaRefs>
</ds:datastoreItem>
</file>

<file path=customXml/itemProps95.xml><?xml version="1.0" encoding="utf-8"?>
<ds:datastoreItem xmlns:ds="http://schemas.openxmlformats.org/officeDocument/2006/customXml" ds:itemID="{F8DCA1EA-A1EC-496C-A7B7-9ADA0274FC08}">
  <ds:schemaRefs>
    <ds:schemaRef ds:uri="ESRI.ArcGIS.Mapping.OfficeIntegration.PowerPointInfo"/>
  </ds:schemaRefs>
</ds:datastoreItem>
</file>

<file path=customXml/itemProps96.xml><?xml version="1.0" encoding="utf-8"?>
<ds:datastoreItem xmlns:ds="http://schemas.openxmlformats.org/officeDocument/2006/customXml" ds:itemID="{EDD90020-1C1C-4DCB-8543-69D77F7C08FB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6855</TotalTime>
  <Words>301</Words>
  <Application>Microsoft Office PowerPoint</Application>
  <PresentationFormat>Widescreen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Candara</vt:lpstr>
      <vt:lpstr>Courier New</vt:lpstr>
      <vt:lpstr>Symbol</vt:lpstr>
      <vt:lpstr>Waveform</vt:lpstr>
      <vt:lpstr>The Association between Precipitation Intensity and Traffic Speeds</vt:lpstr>
      <vt:lpstr>Outline</vt:lpstr>
      <vt:lpstr>Primary Questions of this Analysis</vt:lpstr>
      <vt:lpstr>The Data Sources - Traffic</vt:lpstr>
      <vt:lpstr>The Data Sources - Traffic</vt:lpstr>
      <vt:lpstr>The Data Source – Precipitation Intensity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and Mapping Tweets in Spatial -- Temporal and Human Dimensions</dc:title>
  <dc:creator>Yue</dc:creator>
  <cp:lastModifiedBy>William Downing</cp:lastModifiedBy>
  <cp:revision>480</cp:revision>
  <dcterms:created xsi:type="dcterms:W3CDTF">2015-04-12T01:45:59Z</dcterms:created>
  <dcterms:modified xsi:type="dcterms:W3CDTF">2019-12-03T18:19:59Z</dcterms:modified>
</cp:coreProperties>
</file>