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2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52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4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8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7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0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0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5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7455BF-CE09-4160-ACD6-BD91726B4A53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25E3-EDF6-4BCE-B497-45B43F4D4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34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saintklovus@gmail.com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C3614-39F4-BB91-B8E8-DC4A71244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Аксиома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70210C-E9C5-E08D-A3D7-4236B5DB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Система учета СУДЕБНЫХ ЗАСЕДАНИЙ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424485-4CB6-0A8C-6C00-13CFC197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563" y1="32813" x2="26563" y2="32813"/>
                        <a14:foregroundMark x1="25098" y1="24219" x2="25098" y2="24219"/>
                        <a14:foregroundMark x1="74805" y1="24512" x2="74805" y2="24512"/>
                        <a14:foregroundMark x1="75098" y1="73438" x2="75098" y2="73438"/>
                        <a14:foregroundMark x1="51465" y1="78516" x2="51465" y2="78516"/>
                        <a14:foregroundMark x1="24512" y1="73438" x2="24512" y2="73438"/>
                        <a14:backgroundMark x1="54883" y1="48047" x2="54883" y2="4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1" y="2209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D30E0-88E5-B4E0-A734-5F2B3E46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Интуитивная организация событий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6A7B7-E7E9-29F9-2403-216EB7ED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Уникальный продукт, спроектированный для эффективной организации событий и задач.</a:t>
            </a:r>
          </a:p>
          <a:p>
            <a:r>
              <a:rPr lang="ru-RU" dirty="0"/>
              <a:t>Обеспечивает удобство и структурированность в работе с данными.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2FF94-193C-B6E0-20A8-262C1E3A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485795"/>
            <a:ext cx="8413129" cy="31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13A8F-A127-0D0A-A6EA-EC12047F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Многофункциональная таблица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B5BAB-E893-8FE4-8780-FF4EBE15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ввода данных для событий: дата, имя клиента, номер дела, суд и время.</a:t>
            </a:r>
          </a:p>
          <a:p>
            <a:r>
              <a:rPr lang="ru-RU" dirty="0"/>
              <a:t>Текстовые столбцы для ввода информации, функциональные столбцы для взаимодействия и автоматического вычисления.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B40B1-5D40-9FB7-0061-86E44700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2" y="4150659"/>
            <a:ext cx="10974143" cy="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89982-DB62-5F72-604A-B9E9FF80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управление задачами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C0E0C-B07F-B0F9-4CBD-18A6F87F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Перемещение строки в архив с помощью галочки в первом столбце.</a:t>
            </a:r>
          </a:p>
          <a:p>
            <a:r>
              <a:rPr lang="ru-RU" dirty="0"/>
              <a:t>Добавление новых задач в календарь: введите задачу и дату.</a:t>
            </a:r>
          </a:p>
          <a:p>
            <a:r>
              <a:rPr lang="ru-RU" dirty="0"/>
              <a:t>Автоматический расчет остатка дней до задачи, выделение ячейки при меньше чем 7 днях до дедлайна.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3D9F0B-5903-FBA5-07D2-4274FFE0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3662676"/>
            <a:ext cx="1986305" cy="2785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4BEC7-4239-CE1F-6DC1-34B9F74E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20" y="3662675"/>
            <a:ext cx="1095893" cy="27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46E74-E117-F3CB-F5EB-3A30C8F8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Прямые ссылки для удобства исполнителей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C5375-9F75-89FB-0277-6E9FFEB8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Прямая ссылка на диск клиента (в столбце B).</a:t>
            </a:r>
          </a:p>
          <a:p>
            <a:r>
              <a:rPr lang="ru-RU" dirty="0"/>
              <a:t>Прямая ссылка на заметки для клиента (в столбце K).</a:t>
            </a:r>
          </a:p>
          <a:p>
            <a:r>
              <a:rPr lang="ru-RU" dirty="0"/>
              <a:t>Прямая ссылка на день заседания в календаре (в столбце C).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456B89-5500-B824-C7AD-1D4F121B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466225"/>
            <a:ext cx="9855835" cy="30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34087-C12B-49C6-7395-22BAF88D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событий в календаре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4A9FF-C89C-EDC6-9298-06C46237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Ссылка на календарь для более детального просмотра событий.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Отображение календаря "Суды" для наглядной визуализации событий.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01C76D-2718-2207-3A1F-3F9A4B09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71" y="3429000"/>
            <a:ext cx="5429012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9E48F-59B5-10AD-7EA2-84890CD1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универсальный помощник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F9024-E165-82FE-2C85-4C6AB5482F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22" b="89921" l="1613" r="89826">
                        <a14:foregroundMark x1="12035" y1="19763" x2="12035" y2="19763"/>
                        <a14:foregroundMark x1="5087" y1="51877" x2="5087" y2="51877"/>
                        <a14:foregroundMark x1="1613" y1="45257" x2="1613" y2="45257"/>
                        <a14:foregroundMark x1="12407" y1="6522" x2="12407" y2="6522"/>
                        <a14:backgroundMark x1="38896" y1="30632" x2="38896" y2="30632"/>
                        <a14:backgroundMark x1="40757" y1="30632" x2="40757" y2="30632"/>
                        <a14:backgroundMark x1="34367" y1="52174" x2="34367" y2="52174"/>
                        <a14:backgroundMark x1="22891" y1="41996" x2="22891" y2="41996"/>
                        <a14:backgroundMark x1="45658" y1="63142" x2="45658" y2="63142"/>
                        <a14:backgroundMark x1="56328" y1="72826" x2="56328" y2="72826"/>
                        <a14:backgroundMark x1="49256" y1="40119" x2="49256" y2="40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3" y="2906872"/>
            <a:ext cx="668336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257A2-4E5E-8789-5FF3-46A2A4091D95}"/>
              </a:ext>
            </a:extLst>
          </p:cNvPr>
          <p:cNvSpPr txBox="1"/>
          <p:nvPr/>
        </p:nvSpPr>
        <p:spPr>
          <a:xfrm>
            <a:off x="646111" y="1502897"/>
            <a:ext cx="6258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Улучшите эффективность управления событиями и задачами.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Простота использования и многофункциональность для оптимального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6661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8CF2C-9685-BA41-F852-B7263E9C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Контактная информация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A37D4-6A90-4DD1-03F7-AFEC9C87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Телеграм - </a:t>
            </a:r>
            <a:r>
              <a:rPr lang="en-US" dirty="0"/>
              <a:t>@saikonohack</a:t>
            </a:r>
          </a:p>
          <a:p>
            <a:r>
              <a:rPr lang="en-US" dirty="0"/>
              <a:t>WhatsApp - +79514667489</a:t>
            </a:r>
          </a:p>
          <a:p>
            <a:r>
              <a:rPr lang="en-US" dirty="0"/>
              <a:t>Gmail – </a:t>
            </a:r>
            <a:r>
              <a:rPr lang="en-US" dirty="0">
                <a:hlinkClick r:id="rId2"/>
              </a:rPr>
              <a:t>saintklovus@gmail.com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DE9040-C856-20F8-A1F0-346977D3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00" y1="59800" x2="38400" y2="59800"/>
                        <a14:foregroundMark x1="43800" y1="60200" x2="43800" y2="60200"/>
                        <a14:foregroundMark x1="47500" y1="61000" x2="47500" y2="61000"/>
                        <a14:foregroundMark x1="57300" y1="61100" x2="57300" y2="61100"/>
                        <a14:foregroundMark x1="63800" y1="60200" x2="63800" y2="60200"/>
                        <a14:foregroundMark x1="64200" y1="66900" x2="64200" y2="66900"/>
                        <a14:foregroundMark x1="61400" y1="65900" x2="61400" y2="65900"/>
                        <a14:foregroundMark x1="70000" y1="66500" x2="70000" y2="66500"/>
                        <a14:foregroundMark x1="45600" y1="65400" x2="45600" y2="65400"/>
                        <a14:foregroundMark x1="37400" y1="65500" x2="37400" y2="65500"/>
                        <a14:foregroundMark x1="35200" y1="65300" x2="35200" y2="65300"/>
                        <a14:foregroundMark x1="27800" y1="65500" x2="27800" y2="65500"/>
                        <a14:foregroundMark x1="47800" y1="66900" x2="47800" y2="66900"/>
                        <a14:foregroundMark x1="53500" y1="67100" x2="53500" y2="67100"/>
                        <a14:backgroundMark x1="38700" y1="66200" x2="38700" y2="66200"/>
                        <a14:backgroundMark x1="53500" y1="61300" x2="53500" y2="61300"/>
                        <a14:backgroundMark x1="54700" y1="66900" x2="54700" y2="669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7302" y="-111760"/>
            <a:ext cx="6741278" cy="67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1278</TotalTime>
  <Words>201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Ион</vt:lpstr>
      <vt:lpstr>Аксиома</vt:lpstr>
      <vt:lpstr>Интуитивная организация событий</vt:lpstr>
      <vt:lpstr>Многофункциональная таблица</vt:lpstr>
      <vt:lpstr>Эффективное управление задачами</vt:lpstr>
      <vt:lpstr>Прямые ссылки для удобства исполнителей </vt:lpstr>
      <vt:lpstr>Организация событий в календаре</vt:lpstr>
      <vt:lpstr>Ваш универсальный помощник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Аксиома</dc:title>
  <dc:creator>Михаил Струкалин</dc:creator>
  <cp:lastModifiedBy>Михаил Струкалин</cp:lastModifiedBy>
  <cp:revision>11</cp:revision>
  <dcterms:created xsi:type="dcterms:W3CDTF">2023-07-12T10:43:59Z</dcterms:created>
  <dcterms:modified xsi:type="dcterms:W3CDTF">2023-10-19T04:34:02Z</dcterms:modified>
</cp:coreProperties>
</file>