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4"/>
    <p:restoredTop sz="94631"/>
  </p:normalViewPr>
  <p:slideViewPr>
    <p:cSldViewPr>
      <p:cViewPr>
        <p:scale>
          <a:sx n="10" d="100"/>
          <a:sy n="10" d="100"/>
        </p:scale>
        <p:origin x="2478" y="10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5019"/>
            <a:ext cx="30279975" cy="4113506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Vieira Gomes, Márcio</a:t>
            </a:r>
            <a:endParaRPr lang="pt-BR" sz="3200" b="1" i="1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UNI7- Centro Universitário 7 de Setembro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</a:t>
            </a: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istemas de Informação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5" y="10748172"/>
            <a:ext cx="14435447" cy="582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 noite de </a:t>
            </a:r>
            <a:r>
              <a:rPr lang="pt-BR" sz="2800" i="1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Halloween 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em uma pacata cidade, um portal entre o mundo dos vivos e o dos mortos é aberto e o cemitério é invadido por horríveis monstros que tentam dominar aquele lugar.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V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ocê foi escolhido a eliminar essas criaturas do além e salvar os habitantes daquela pequena cidade.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Para combate-los será preciso atenção, agilidade e precisão do “</a:t>
            </a:r>
            <a:r>
              <a:rPr lang="pt-BR" sz="2800" i="1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TAP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” na tela.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Mas tenha cuidado! Existem curiosos que foram ao cemitério e você não pode acerta-los pois será penalizado pelo seu erro.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Boa caçada e divirta-se!!!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00777" y="17151700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+mj-lt"/>
                <a:cs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22363" y="21105393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+mj-lt"/>
                <a:cs typeface="Helvetica" charset="0"/>
              </a:rPr>
              <a:t>RESULTADOS</a:t>
            </a:r>
            <a:endParaRPr lang="en-GB" sz="4400" b="1" dirty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00777" y="22574952"/>
            <a:ext cx="14467201" cy="355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Atualmente o jogo encontra-se com uma fase no cemitério, o jogador tem como objetivo acertar nos monstros que irão aparecer em um local e  tempo determinados. Quanto mais monstros você acertar maior será a sua pontuação</a:t>
            </a:r>
            <a:r>
              <a:rPr lang="pt-BR" sz="2800" dirty="0">
                <a:solidFill>
                  <a:srgbClr val="000000"/>
                </a:solidFill>
                <a:latin typeface="+mn-lt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e será punido com uma pontuação negativa o jogador que acertar em humanos. O jogo acaba quando o tempo iniciado chegar ao fim. A próxima fase do projeto, será adicionar novas fases e dificuldades.</a:t>
            </a:r>
            <a:endParaRPr lang="pt-BR" sz="2800" dirty="0">
              <a:solidFill>
                <a:srgbClr val="000000"/>
              </a:solidFill>
              <a:latin typeface="+mn-lt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+mj-lt"/>
                <a:cs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+mj-lt"/>
              <a:cs typeface="Helvetica" charset="0"/>
            </a:endParaRP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19475479" y="9883181"/>
            <a:ext cx="11974513" cy="7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+mj-lt"/>
                <a:cs typeface="Helvetica" charset="0"/>
              </a:rPr>
              <a:t>TELAS </a:t>
            </a:r>
            <a:r>
              <a:rPr lang="en-GB" sz="4400" b="1" dirty="0">
                <a:solidFill>
                  <a:srgbClr val="000000"/>
                </a:solidFill>
                <a:latin typeface="+mj-lt"/>
                <a:cs typeface="Helvetica" charset="0"/>
              </a:rPr>
              <a:t>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600777" y="2772019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+mj-lt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600777" y="28697207"/>
            <a:ext cx="11609387" cy="157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 </a:t>
            </a:r>
            <a:r>
              <a:rPr lang="pt-BR" sz="2800" i="1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site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de documentação do Corona SDK e </a:t>
            </a:r>
            <a:r>
              <a:rPr lang="pt-BR" sz="2800" i="1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sites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com conteúdos para criação de jogos.</a:t>
            </a:r>
            <a:endParaRPr lang="pt-BR" sz="28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00777" y="18385357"/>
            <a:ext cx="13627100" cy="255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Após várias pesquisas de </a:t>
            </a:r>
            <a:r>
              <a:rPr lang="pt-BR" sz="2800" i="1" dirty="0" smtClean="0">
                <a:solidFill>
                  <a:srgbClr val="000000"/>
                </a:solidFill>
                <a:latin typeface="+mn-lt"/>
                <a:cs typeface="Helvetica" charset="0"/>
              </a:rPr>
              <a:t>sprites 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e </a:t>
            </a:r>
            <a:r>
              <a:rPr lang="pt-BR" sz="2800" i="1" dirty="0" smtClean="0">
                <a:solidFill>
                  <a:srgbClr val="000000"/>
                </a:solidFill>
                <a:latin typeface="+mn-lt"/>
                <a:cs typeface="Helvetica" charset="0"/>
              </a:rPr>
              <a:t>backgrounds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 em </a:t>
            </a:r>
            <a:r>
              <a:rPr lang="pt-BR" sz="2800" i="1" dirty="0" smtClean="0">
                <a:solidFill>
                  <a:srgbClr val="000000"/>
                </a:solidFill>
                <a:latin typeface="+mn-lt"/>
                <a:cs typeface="Helvetica" charset="0"/>
              </a:rPr>
              <a:t>sites relacionados a criação de jogos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 o trabalho seguiu pra fase de desenvolvimento no </a:t>
            </a:r>
            <a:r>
              <a:rPr lang="pt-BR" sz="2800" i="1" dirty="0" err="1" smtClean="0">
                <a:solidFill>
                  <a:srgbClr val="000000"/>
                </a:solidFill>
                <a:latin typeface="+mn-lt"/>
                <a:cs typeface="Helvetica" charset="0"/>
              </a:rPr>
              <a:t>engine</a:t>
            </a:r>
            <a:r>
              <a:rPr lang="pt-BR" sz="2800" dirty="0" smtClean="0">
                <a:solidFill>
                  <a:srgbClr val="000000"/>
                </a:solidFill>
                <a:latin typeface="+mn-lt"/>
                <a:cs typeface="Helvetica" charset="0"/>
              </a:rPr>
              <a:t> Corona SDK utilizando a linguagem Lua</a:t>
            </a:r>
            <a:r>
              <a:rPr lang="pt-BR" sz="2800" dirty="0" smtClean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52" y="196105"/>
            <a:ext cx="29094796" cy="7113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387" y="10747078"/>
            <a:ext cx="10682706" cy="62024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291" y="24653168"/>
            <a:ext cx="10668254" cy="606277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302237" y="30715941"/>
            <a:ext cx="7856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</a:rPr>
              <a:t>Tela de Desafio</a:t>
            </a:r>
            <a:endParaRPr lang="pt-BR" sz="4400" b="1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4" y="17659846"/>
            <a:ext cx="10611541" cy="619006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4" y="31562916"/>
            <a:ext cx="10611541" cy="604314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9475479" y="23803173"/>
            <a:ext cx="6940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Tela de </a:t>
            </a:r>
            <a:r>
              <a:rPr lang="pt-BR" sz="4400" b="1" i="1" dirty="0" err="1" smtClean="0">
                <a:latin typeface="+mj-lt"/>
              </a:rPr>
              <a:t>Loading</a:t>
            </a:r>
            <a:endParaRPr lang="pt-BR" sz="4400" b="1" i="1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605514" y="37662969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+mj-lt"/>
              </a:rPr>
              <a:t>Tela de </a:t>
            </a:r>
            <a:r>
              <a:rPr lang="pt-BR" sz="4400" b="1" i="1" dirty="0" smtClean="0">
                <a:latin typeface="+mj-lt"/>
              </a:rPr>
              <a:t>Score</a:t>
            </a:r>
            <a:endParaRPr lang="pt-BR" sz="4400" b="1" i="1" dirty="0">
              <a:latin typeface="+mj-lt"/>
            </a:endParaRPr>
          </a:p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0932192" y="16962413"/>
            <a:ext cx="37190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b="1" dirty="0">
                <a:latin typeface="+mj-lt"/>
              </a:rPr>
              <a:t>Tela de </a:t>
            </a:r>
            <a:r>
              <a:rPr lang="pt-BR" sz="4400" b="1" i="1" dirty="0">
                <a:latin typeface="+mj-lt"/>
              </a:rPr>
              <a:t>Menu</a:t>
            </a:r>
            <a:endParaRPr lang="pt-BR" sz="4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1938</TotalTime>
  <Words>251</Words>
  <Application>Microsoft Office PowerPoint</Application>
  <PresentationFormat>Personalizar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Helvetica</vt:lpstr>
      <vt:lpstr>Verdana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marcio viera gomes - 1626363</cp:lastModifiedBy>
  <cp:revision>82</cp:revision>
  <dcterms:created xsi:type="dcterms:W3CDTF">2010-05-03T11:44:14Z</dcterms:created>
  <dcterms:modified xsi:type="dcterms:W3CDTF">2019-05-07T00:25:28Z</dcterms:modified>
</cp:coreProperties>
</file>