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6" r:id="rId7"/>
    <p:sldId id="267" r:id="rId8"/>
    <p:sldId id="268" r:id="rId9"/>
    <p:sldId id="263" r:id="rId10"/>
    <p:sldId id="261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7198-88AB-475B-8094-81491F8F9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17340-0D66-428D-8FD4-BFDCFE554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77274-430A-4B81-802E-CA5437F8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2549-3230-43E4-849E-2D80CF2A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0A70-6A0D-4EEE-9CF6-95C73EBA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26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2AA3-D7FE-4893-8DC1-5C3BC95C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707E4-FB97-4342-A954-7557303DF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B581-0952-4F29-8280-74308751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37B3-D676-4251-B5A7-A49B83CE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6A60B-FC31-4516-9F6C-A1C2BB1D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648D1-7787-4748-A401-3AC6585C7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8077A-C3E3-48FF-834A-90D389DD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509E-7060-401B-A08E-C9BBCE94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7C7A-6229-4202-8F63-0A2D8540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844F-2F04-44BC-BEDD-CA80FE52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BB03-50E8-435B-845F-E6D7C391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8B69-AEF5-47EB-BDCF-F61055F5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04EA-492E-4760-A5C9-161B0EDD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FE51-D297-4B81-AAAB-66038B1E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10F21-381A-4408-A53F-637FC8C5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2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B877-86A3-4371-A9A0-9AD7942E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FE7B6-1156-4778-AB84-88F4DF99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E61B-15B2-4CAE-B6E8-68A27048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9D4FB-AB37-4185-B753-DABB3301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D117-E02D-455F-AB02-C71CF5BA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5E7E-479D-4226-A905-79BEFABF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CDFF-4874-43C3-A85A-5B9A16B3D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C3CF7-2038-42AD-9258-7EE2C5AE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8485-E728-47BA-907B-CF77CCCF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D6D17-CDF2-4F97-B165-6D843155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81E3-60B0-4EE5-927B-44C48CAF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4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B43D-EA5F-4AB2-8947-EE4276A9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A48D-A2C3-4E6F-80DE-4D663E22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F085F-FD3D-4C24-AC1A-8BC85276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84A65-93F1-45A5-8F5C-2B143D88F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A7DB9-3E47-4AAE-AAA0-4AC2C9D31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D0359-8FC3-4477-868A-FCCD4F84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F87FB-DE24-4230-851C-1625180F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EF9C4-DAEA-4F54-9001-3E524727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24BB-616B-4171-9888-6BC1FC5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FEFC9-02C8-4E09-9773-9F2455A1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489EE-6733-4BAF-BD37-D8756654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4BD68-48EF-4AA3-A831-D40D04E8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1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F9340-EFB4-491C-A402-301747AB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BCAF1-28DE-40D0-80CE-1845DBD4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9B91-FB30-425A-B2C3-DFE67695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7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C8F6-100C-4BF2-B8F2-E0C52782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D428-F4AB-4B56-B256-DFDD23A90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015F7-7B6F-4B8D-93D0-7F8EB4B4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3A03-4010-46CD-8C93-41AAA37C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FB0B4-B5F7-4AC7-91FF-08DE82E6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830C4-87EE-4BA7-9203-EB6F8924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1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16A8-6D65-4883-8994-7A6C4D55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293E-C7B1-4B07-BFDB-5C803692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7B7C1-2452-49A6-8E99-2ABA266B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39DAD-74E7-4C56-B5F3-4C2D5A3E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CF128-CE89-4718-8AF9-40E6D46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CCF29-2606-48EE-B90D-E7612969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6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DD005-5CEA-462B-956C-3FFC6188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EA797-4BFA-4A7E-8309-EF1D1CC5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953F-48BA-44CD-9D46-8336FD01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1D54-E489-4A0C-B3FD-53E0D49F0712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68CE-5545-41F4-99FB-10C21B4A2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0FB2-652B-44E2-9863-DD8AF9945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1019E-4423-4CF9-AD8F-FA2BAC78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3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ECCD-3182-4C8B-AC4C-86D16B5B7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Emacs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9B42A-1447-4ED6-B9AA-DCEA856D9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94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9993-DC65-4198-9155-7A722C96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408E-DCFB-4FE1-B97C-F0992175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Emacs commands generally involve using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Control (Ctrl)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and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 Meta or Edit (Alt or Esc)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Keys.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Tutorial-&gt; C-h t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End Session (Quit)-&gt; C-x C-c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Quit Partially Entered Command-&gt; C-g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Next Screen-&gt;C-v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Previous Screen-&gt; M-v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text with cursor-&gt; C-l (Lowercase L)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4AD1-1DC8-4B9A-909F-99F3E93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Cursor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AF79-65ED-4FE7-977F-E2DAF0B541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Previous Line-&gt;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C-p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(Previous)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Next Line-&gt;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C-n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(Next)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Back 1 Space-&gt;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C-b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(Backward)</a:t>
            </a:r>
          </a:p>
          <a:p>
            <a:endParaRPr lang="en-IN" dirty="0"/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Forward 1 Space-&gt;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C-f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(Forward)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E309-4CDA-4CF1-AFD0-DF6C470DF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Back 1 Word-&gt;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M-b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Forward 1 Word-&gt;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M-f</a:t>
            </a:r>
          </a:p>
          <a:p>
            <a:endParaRPr lang="en-IN" dirty="0"/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to Beginning of Line-&gt;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C-a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to End of Line-&gt;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C-e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69A6-1C69-4DB4-95F4-8E86D53C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More Cursor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1AB1-E874-4E4D-85E1-AEB72D0BF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to Beginning of Sentence-&gt;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M-a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to End of Sentence-&gt;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M-e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to Beginning of File-&gt;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M-&lt;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Move to End of File-&gt;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M-&gt;</a:t>
            </a:r>
          </a:p>
        </p:txBody>
      </p:sp>
    </p:spTree>
    <p:extLst>
      <p:ext uri="{BB962C8B-B14F-4D97-AF65-F5344CB8AC3E}">
        <p14:creationId xmlns:p14="http://schemas.microsoft.com/office/powerpoint/2010/main" val="10478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C8B4-97E8-45E3-8138-53BD1ED2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24854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While any text editor can save your files, only Emacs can save your soul.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31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865F-57B3-49C8-8F00-615DBB46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What is Emacs?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8779-3C2C-4BD5-84A2-D2E37B9D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Simply put, it is a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Text Editor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Created by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Richard Stallman.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 use since time immemorial. 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Uses arcane keyboard combinations.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Essentially the best text editor, no strings attached.</a:t>
            </a:r>
          </a:p>
        </p:txBody>
      </p:sp>
    </p:spTree>
    <p:extLst>
      <p:ext uri="{BB962C8B-B14F-4D97-AF65-F5344CB8AC3E}">
        <p14:creationId xmlns:p14="http://schemas.microsoft.com/office/powerpoint/2010/main" val="53932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50D6-4220-4010-9A1B-DA3A100C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What can Emacs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7A7D-AE9D-491C-BC88-E099E2FBE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Text Editing (obviously)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Live Coding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Integrated Web Browsing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Debugging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15293-D164-4318-8C51-F6014F5C4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Support for UNIX Tools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Version Control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Note Taking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Schedule Organizer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5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A806-B3AE-4C5D-AD11-C220013D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What can Emacs be used for?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3FDD-9E70-47E1-87A9-14739B583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Text Editing (obviously)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Live Coding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Integrated Web Browsing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Debugging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Support for UNIX Tools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Version Control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Note Taking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Schedule Organizing</a:t>
            </a:r>
          </a:p>
          <a:p>
            <a:pPr marL="0" indent="0">
              <a:buNone/>
            </a:pP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03919-D9BC-489D-9BA2-618C439DFF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Playing Games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Drawing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System Diagnosis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Controlling Coffee Machines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Watching Videos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Proving P=NP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Virtual Assistance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Just about everything</a:t>
            </a:r>
          </a:p>
        </p:txBody>
      </p:sp>
    </p:spTree>
    <p:extLst>
      <p:ext uri="{BB962C8B-B14F-4D97-AF65-F5344CB8AC3E}">
        <p14:creationId xmlns:p14="http://schemas.microsoft.com/office/powerpoint/2010/main" val="193807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2ED8-6E9A-4437-A3CB-8AC28907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Emacs vs Vim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E3313-B659-4C45-B08A-0F8F72744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Vim does one thing well, while Emacs is an environment…</a:t>
            </a:r>
          </a:p>
        </p:txBody>
      </p:sp>
    </p:spTree>
    <p:extLst>
      <p:ext uri="{BB962C8B-B14F-4D97-AF65-F5344CB8AC3E}">
        <p14:creationId xmlns:p14="http://schemas.microsoft.com/office/powerpoint/2010/main" val="1061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FF3EB-F64C-44A7-86E1-BCCCDEC0C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89685"/>
            <a:ext cx="5157787" cy="823912"/>
          </a:xfrm>
        </p:spPr>
        <p:txBody>
          <a:bodyPr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Emacs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0B119-FED1-43BA-B27C-43BDDB473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6" y="1219613"/>
            <a:ext cx="5157787" cy="5419725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Has a steep learning curve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Modeless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Can do anything and everything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Extremely powerful once you get the hang of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ED065-8344-4B94-BEEA-E73C47882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89685"/>
            <a:ext cx="5183188" cy="823912"/>
          </a:xfrm>
        </p:spPr>
        <p:txBody>
          <a:bodyPr/>
          <a:lstStyle/>
          <a:p>
            <a:pPr algn="ctr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4D229-0D60-49D0-80A4-7629410BA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19614"/>
            <a:ext cx="5183188" cy="5419724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Easy kick-off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Modal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Is mainly used for text editing and command editing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Great for low-end use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084B-6D76-4C7B-8D3E-7E688960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1497497"/>
            <a:ext cx="10515600" cy="27299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VIM is just a text editor. 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Emacs is an operating system that sometimes pretends to be a text editor.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9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A959-50D4-43E4-BD40-AD7A9A66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Basic Emacs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06001-63DB-4D58-A7E9-02D618542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Guided Tutorial</a:t>
            </a:r>
          </a:p>
        </p:txBody>
      </p:sp>
    </p:spTree>
    <p:extLst>
      <p:ext uri="{BB962C8B-B14F-4D97-AF65-F5344CB8AC3E}">
        <p14:creationId xmlns:p14="http://schemas.microsoft.com/office/powerpoint/2010/main" val="350674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344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Emacs</vt:lpstr>
      <vt:lpstr>While any text editor can save your files, only Emacs can save your soul.</vt:lpstr>
      <vt:lpstr>What is Emacs?</vt:lpstr>
      <vt:lpstr>What can Emacs do?</vt:lpstr>
      <vt:lpstr>What can Emacs be used for?</vt:lpstr>
      <vt:lpstr>Emacs vs Vim</vt:lpstr>
      <vt:lpstr>PowerPoint Presentation</vt:lpstr>
      <vt:lpstr>VIM is just a text editor.    Emacs is an operating system that sometimes pretends to be a text editor.</vt:lpstr>
      <vt:lpstr>Basic Emacs Commands</vt:lpstr>
      <vt:lpstr>Getting Started</vt:lpstr>
      <vt:lpstr>Cursor Commands</vt:lpstr>
      <vt:lpstr>More Cursor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Emacs</dc:title>
  <dc:creator>Vibhav Tiwari</dc:creator>
  <cp:lastModifiedBy>Vibhav Tiwari</cp:lastModifiedBy>
  <cp:revision>17</cp:revision>
  <dcterms:created xsi:type="dcterms:W3CDTF">2018-03-12T15:29:10Z</dcterms:created>
  <dcterms:modified xsi:type="dcterms:W3CDTF">2018-03-13T08:10:50Z</dcterms:modified>
</cp:coreProperties>
</file>