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34F6-FF24-C578-13D5-74CA7F7A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2A551-1F0E-7A33-789F-923F5A92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A147-C62A-41EE-BB90-DF0090D2988F}" type="datetimeFigureOut">
              <a:rPr lang="fi-FI" smtClean="0"/>
              <a:t>28.11.2024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D114E-6A4C-FB22-C1F8-F88420CA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A0410-45E6-5CDF-1804-646CD83C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0F-08EF-44A5-9E73-BD9041050F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5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1EBDA-FE16-4429-B2D0-D81F982C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46BA-4719-632E-CFB6-AF45D3D27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2374-9324-AD9C-0142-738B1C76E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3A147-C62A-41EE-BB90-DF0090D2988F}" type="datetimeFigureOut">
              <a:rPr lang="fi-FI" smtClean="0"/>
              <a:t>28.11.2024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0C99C-1FB8-3163-BC41-DF771F565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E417D-4A28-496E-D123-8B376A536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C1520F-08EF-44A5-9E73-BD9041050F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0855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E9C251C-CF6C-2943-7BD8-6157E379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Project Bethon worker companion website</a:t>
            </a:r>
            <a:endParaRPr 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AAAF3-62A4-7D4E-F796-D9DF2EC569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2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D121D70-9E82-9EB0-F71F-8DFB820E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Updated profile page (2) button is hovered by mouse (green) </a:t>
            </a:r>
            <a:endParaRPr 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50ACB-8387-A3F7-7549-1B6AD235BC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8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8776D8-EEE5-86EB-1B51-E40A1AFF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60AFF-1ABA-A8ED-E40D-FE27A2AFF2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5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491DFAB-D696-9AF9-37F9-FE4127C6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FFE3B-70F5-0315-A51D-03C2DD4969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8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4AFB3AB-CF08-7F66-A5A9-51A134DD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76675-E2F5-E019-6F25-AE812199D3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3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3B38A53-3AC7-3F21-DC32-27D11830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Updated admin page 1</a:t>
            </a:r>
            <a:endParaRPr 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A11AF-F54A-302E-9C69-213A3B9B54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0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722161-F90D-C19E-E866-87390665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Updated admin page continuation (2)</a:t>
            </a:r>
            <a:br>
              <a:rPr lang="fi-FI"/>
            </a:br>
            <a:endParaRPr 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A5CE5-4A0E-0334-1F33-25ADCA19DD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2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464918-03E9-7111-03AF-8B8A8653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Updated admin page continuation (3)</a:t>
            </a:r>
            <a:endParaRPr 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CC712-9B7C-C7E4-92CB-D1221307F6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35382F-5323-A5EB-F3D7-9C31AA97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Updated admin page  (4)</a:t>
            </a:r>
            <a:endParaRPr 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960A3-FA4B-5ED6-7B04-3BCB704FC9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278133-371F-73B2-55D4-2EFD021E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Updated profile page</a:t>
            </a:r>
            <a:endParaRPr 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ACDB1B-B1FC-F1E7-92EE-BF222FD806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0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Project Bethon worker companion website</vt:lpstr>
      <vt:lpstr>PowerPoint Presentation</vt:lpstr>
      <vt:lpstr>PowerPoint Presentation</vt:lpstr>
      <vt:lpstr>PowerPoint Presentation</vt:lpstr>
      <vt:lpstr>Updated admin page 1</vt:lpstr>
      <vt:lpstr>Updated admin page continuation (2) </vt:lpstr>
      <vt:lpstr>Updated admin page continuation (3)</vt:lpstr>
      <vt:lpstr>Updated admin page  (4)</vt:lpstr>
      <vt:lpstr>Updated profile page</vt:lpstr>
      <vt:lpstr>Updated profile page (2) button is hovered by mouse (green)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Erdös, Janos</dc:creator>
  <cp:lastModifiedBy>Erdös, Janos</cp:lastModifiedBy>
  <cp:revision>1</cp:revision>
  <dcterms:created xsi:type="dcterms:W3CDTF">2024-11-28T07:42:38Z</dcterms:created>
  <dcterms:modified xsi:type="dcterms:W3CDTF">2024-11-28T07:42:38Z</dcterms:modified>
</cp:coreProperties>
</file>