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BF363A-F560-4263-81DA-D9E948BBC2F0}">
  <a:tblStyle styleId="{80BF363A-F560-4263-81DA-D9E948BBC2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latin typeface="Arial"/>
                <a:ea typeface="Arial"/>
                <a:cs typeface="Arial"/>
                <a:sym typeface="Arial"/>
              </a:rPr>
              <a:t>-The objective of the tabletop menu tablet rollout was to improve customer satisfaction by increasing speed and accurately servicing our customers while keeping up with the growing digital presence in the restaurant industry.</a:t>
            </a:r>
            <a:endParaRPr>
              <a:latin typeface="Arial"/>
              <a:ea typeface="Arial"/>
              <a:cs typeface="Arial"/>
              <a:sym typeface="Arial"/>
            </a:endParaRPr>
          </a:p>
          <a:p>
            <a:pPr indent="0" lvl="0" marL="0" rtl="0" algn="l">
              <a:lnSpc>
                <a:spcPct val="115000"/>
              </a:lnSpc>
              <a:spcBef>
                <a:spcPts val="1200"/>
              </a:spcBef>
              <a:spcAft>
                <a:spcPts val="0"/>
              </a:spcAft>
              <a:buNone/>
            </a:pPr>
            <a:r>
              <a:rPr lang="en">
                <a:latin typeface="Arial"/>
                <a:ea typeface="Arial"/>
                <a:cs typeface="Arial"/>
                <a:sym typeface="Arial"/>
              </a:rPr>
              <a:t>-Since our April launch, we have noticed a 20% increase in revenue and have increased customer satisfaction with rollout use since our post-pilot survey.  In addition, we have learned the tablet rollout has increased the average daily guest count by 10% and decreased wait times by 30 minutes.</a:t>
            </a:r>
            <a:endParaRPr>
              <a:latin typeface="Arial"/>
              <a:ea typeface="Arial"/>
              <a:cs typeface="Arial"/>
              <a:sym typeface="Arial"/>
            </a:endParaRPr>
          </a:p>
          <a:p>
            <a:pPr indent="0" lvl="0" marL="0" rtl="0" algn="l">
              <a:lnSpc>
                <a:spcPct val="115000"/>
              </a:lnSpc>
              <a:spcBef>
                <a:spcPts val="1200"/>
              </a:spcBef>
              <a:spcAft>
                <a:spcPts val="0"/>
              </a:spcAft>
              <a:buNone/>
            </a:pPr>
            <a:r>
              <a:rPr lang="en">
                <a:latin typeface="Arial"/>
                <a:ea typeface="Arial"/>
                <a:cs typeface="Arial"/>
                <a:sym typeface="Arial"/>
              </a:rPr>
              <a:t>-From this project, we have learned that carefully listening to our customers is the key to success – their satisfaction increased to 86% after implementing their feedback.  We also learned that investing in staff training and onboarding is critical to hitting project goals and the company’s OKRs.</a:t>
            </a:r>
            <a:endParaRPr>
              <a:latin typeface="Arial"/>
              <a:ea typeface="Arial"/>
              <a:cs typeface="Arial"/>
              <a:sym typeface="Arial"/>
            </a:endParaRPr>
          </a:p>
          <a:p>
            <a:pPr indent="0" lvl="0" marL="0" rtl="0" algn="l">
              <a:lnSpc>
                <a:spcPct val="115000"/>
              </a:lnSpc>
              <a:spcBef>
                <a:spcPts val="1200"/>
              </a:spcBef>
              <a:spcAft>
                <a:spcPts val="0"/>
              </a:spcAft>
              <a:buNone/>
            </a:pPr>
            <a:r>
              <a:rPr lang="en">
                <a:latin typeface="Arial"/>
                <a:ea typeface="Arial"/>
                <a:cs typeface="Arial"/>
                <a:sym typeface="Arial"/>
              </a:rPr>
              <a:t>-Looking forward, we will determine new locations to install the tablets and look into new features such as social media integration and reservations.</a:t>
            </a:r>
            <a:endParaRPr>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{80BF363A-F560-4263-81DA-D9E948BBC2F0}</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