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[</a:t>
            </a:r>
            <a:r>
              <a:rPr b="1" lang="en" sz="3200">
                <a:solidFill>
                  <a:srgbClr val="0C7182"/>
                </a:solidFill>
              </a:rPr>
              <a:t> Survey Results Of </a:t>
            </a:r>
            <a:r>
              <a:rPr b="1" lang="en" sz="3200">
                <a:solidFill>
                  <a:srgbClr val="0C7182"/>
                </a:solidFill>
              </a:rPr>
              <a:t>Tablet Launch</a:t>
            </a:r>
            <a:r>
              <a:rPr b="1" lang="en" sz="4200">
                <a:solidFill>
                  <a:srgbClr val="0C7182"/>
                </a:solidFill>
              </a:rPr>
              <a:t>]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4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/>
              <a:t>The project team was given an objective of increasing customer satisfaction by rolling out a tabletop menu tablet. To achieve this the following was done:</a:t>
            </a:r>
            <a:br>
              <a:rPr i="1" lang="en" sz="1800"/>
            </a:b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Designated two pilot sites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Procurement and installation of tablets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Working closely with the marketing team and the head chef Carter to develop a new and interactive menu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Development and training of staff on the tablets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4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/>
              <a:t>With the pilot our objective was to produce the following:</a:t>
            </a:r>
            <a:br>
              <a:rPr i="1" lang="en" sz="1800"/>
            </a:b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i="1" lang="en" sz="1800"/>
              <a:t>Streamline the ticket time from request to table. 8 minutes for appetizers and 12-15 minutes for entrees.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i="1" lang="en" sz="1800"/>
              <a:t>Reduce the checkout time and improve the payment process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i="1" lang="en" sz="1800"/>
              <a:t>Minimal technical issues with the tablets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i="1" lang="en" sz="1800"/>
              <a:t>Maintain a 98% order accuracy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i="1" lang="en" sz="1800"/>
              <a:t>Decrease the average wait time to under 10 minutes to be seated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156000" y="203250"/>
            <a:ext cx="43110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/>
              <a:t>When asked if the customer preferred the tablet experience compared to the traditional experience with a waiter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4750"/>
            <a:ext cx="4416000" cy="3573299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03250"/>
            <a:ext cx="8520600" cy="4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/>
              <a:t>56% of customers received their food order in less than 20 minutes and 54% waited 15+ minutes for a table</a:t>
            </a:r>
            <a:br>
              <a:rPr i="1" lang="en" sz="1800"/>
            </a:b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Work with staff and Chef to determine ways to streamline in the kitchen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Make sure the customers seated understand the tablets so they can order in a more efficient manor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03250"/>
            <a:ext cx="8520600" cy="4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/>
              <a:t>78% of customers signed up for the newsletter, while only 16% signed up for the Birthday Club</a:t>
            </a:r>
            <a:br>
              <a:rPr i="1" lang="en" sz="1800"/>
            </a:b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i="1" lang="en" sz="1800"/>
              <a:t>Reach out to marketing and provide feedback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i="1" lang="en" sz="1800"/>
              <a:t>Possible update to the menu design promoting the club more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i="1" lang="en" sz="1800"/>
              <a:t>Encourage involvement by offering a coupon for sign up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