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Roboto" pitchFamily="2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6"/>
  </p:normalViewPr>
  <p:slideViewPr>
    <p:cSldViewPr snapToGrid="0">
      <p:cViewPr varScale="1">
        <p:scale>
          <a:sx n="143" d="100"/>
          <a:sy n="143" d="100"/>
        </p:scale>
        <p:origin x="76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/>
          <p:nvPr/>
        </p:nvCxnSpPr>
        <p:spPr>
          <a:xfrm>
            <a:off x="4440813" y="1524887"/>
            <a:ext cx="0" cy="1079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" name="Google Shape;55;p13"/>
          <p:cNvCxnSpPr/>
          <p:nvPr/>
        </p:nvCxnSpPr>
        <p:spPr>
          <a:xfrm>
            <a:off x="6311650" y="2753237"/>
            <a:ext cx="2100" cy="18213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" name="Google Shape;56;p13"/>
          <p:cNvCxnSpPr/>
          <p:nvPr/>
        </p:nvCxnSpPr>
        <p:spPr>
          <a:xfrm>
            <a:off x="6311639" y="4574460"/>
            <a:ext cx="5484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" name="Google Shape;57;p13"/>
          <p:cNvCxnSpPr/>
          <p:nvPr/>
        </p:nvCxnSpPr>
        <p:spPr>
          <a:xfrm>
            <a:off x="6313713" y="4015886"/>
            <a:ext cx="568500" cy="9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13"/>
          <p:cNvCxnSpPr/>
          <p:nvPr/>
        </p:nvCxnSpPr>
        <p:spPr>
          <a:xfrm>
            <a:off x="6313963" y="3458210"/>
            <a:ext cx="5484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13"/>
          <p:cNvCxnSpPr/>
          <p:nvPr/>
        </p:nvCxnSpPr>
        <p:spPr>
          <a:xfrm>
            <a:off x="3672713" y="2756112"/>
            <a:ext cx="2100" cy="18213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" name="Google Shape;60;p13"/>
          <p:cNvCxnSpPr/>
          <p:nvPr/>
        </p:nvCxnSpPr>
        <p:spPr>
          <a:xfrm>
            <a:off x="3674726" y="4577335"/>
            <a:ext cx="5484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" name="Google Shape;61;p13"/>
          <p:cNvCxnSpPr/>
          <p:nvPr/>
        </p:nvCxnSpPr>
        <p:spPr>
          <a:xfrm>
            <a:off x="3674776" y="4018761"/>
            <a:ext cx="568500" cy="9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" name="Google Shape;62;p13"/>
          <p:cNvCxnSpPr/>
          <p:nvPr/>
        </p:nvCxnSpPr>
        <p:spPr>
          <a:xfrm>
            <a:off x="3675025" y="3461085"/>
            <a:ext cx="5484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" name="Google Shape;63;p13"/>
          <p:cNvCxnSpPr/>
          <p:nvPr/>
        </p:nvCxnSpPr>
        <p:spPr>
          <a:xfrm>
            <a:off x="999614" y="4577335"/>
            <a:ext cx="5484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" name="Google Shape;64;p13"/>
          <p:cNvCxnSpPr/>
          <p:nvPr/>
        </p:nvCxnSpPr>
        <p:spPr>
          <a:xfrm>
            <a:off x="989563" y="4018761"/>
            <a:ext cx="568500" cy="9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" name="Google Shape;65;p13"/>
          <p:cNvCxnSpPr/>
          <p:nvPr/>
        </p:nvCxnSpPr>
        <p:spPr>
          <a:xfrm>
            <a:off x="989813" y="3461085"/>
            <a:ext cx="5484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" name="Google Shape;66;p13"/>
          <p:cNvSpPr txBox="1"/>
          <p:nvPr/>
        </p:nvSpPr>
        <p:spPr>
          <a:xfrm>
            <a:off x="989575" y="1392200"/>
            <a:ext cx="7044900" cy="5646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solidFill>
                  <a:srgbClr val="38761D"/>
                </a:solidFill>
              </a:rPr>
              <a:t>ABC Company: Operations and Training Plan</a:t>
            </a:r>
            <a:endParaRPr sz="1700" b="1" dirty="0">
              <a:solidFill>
                <a:srgbClr val="38761D"/>
              </a:solidFill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6558203" y="4378400"/>
            <a:ext cx="1863000" cy="392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Monitor employee progress &amp; improve training processes</a:t>
            </a:r>
            <a:endParaRPr sz="1000"/>
          </a:p>
        </p:txBody>
      </p:sp>
      <p:sp>
        <p:nvSpPr>
          <p:cNvPr id="68" name="Google Shape;68;p13"/>
          <p:cNvSpPr txBox="1"/>
          <p:nvPr/>
        </p:nvSpPr>
        <p:spPr>
          <a:xfrm>
            <a:off x="6545903" y="3818500"/>
            <a:ext cx="1863000" cy="392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Train employees to use the new software and equipment</a:t>
            </a:r>
            <a:endParaRPr sz="1000"/>
          </a:p>
        </p:txBody>
      </p:sp>
      <p:sp>
        <p:nvSpPr>
          <p:cNvPr id="69" name="Google Shape;69;p13"/>
          <p:cNvSpPr txBox="1"/>
          <p:nvPr/>
        </p:nvSpPr>
        <p:spPr>
          <a:xfrm>
            <a:off x="6533603" y="3248800"/>
            <a:ext cx="1863000" cy="392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Develop training sessions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3908700" y="4335675"/>
            <a:ext cx="1955400" cy="4377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Determine safety protocols</a:t>
            </a:r>
            <a:endParaRPr sz="1000"/>
          </a:p>
        </p:txBody>
      </p:sp>
      <p:sp>
        <p:nvSpPr>
          <p:cNvPr id="71" name="Google Shape;71;p13"/>
          <p:cNvSpPr txBox="1"/>
          <p:nvPr/>
        </p:nvSpPr>
        <p:spPr>
          <a:xfrm>
            <a:off x="3895785" y="3821375"/>
            <a:ext cx="1955400" cy="392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Supervise vendor installation of fulfillment equipment </a:t>
            </a:r>
            <a:endParaRPr sz="1000"/>
          </a:p>
        </p:txBody>
      </p:sp>
      <p:sp>
        <p:nvSpPr>
          <p:cNvPr id="72" name="Google Shape;72;p13"/>
          <p:cNvSpPr txBox="1"/>
          <p:nvPr/>
        </p:nvSpPr>
        <p:spPr>
          <a:xfrm>
            <a:off x="3882875" y="3251675"/>
            <a:ext cx="1955400" cy="392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Supervise vendor setup of inventory &amp; fulfillment software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1257375" y="4335700"/>
            <a:ext cx="1943700" cy="4377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Calculate delivery fees</a:t>
            </a:r>
            <a:endParaRPr sz="1000"/>
          </a:p>
        </p:txBody>
      </p:sp>
      <p:sp>
        <p:nvSpPr>
          <p:cNvPr id="74" name="Google Shape;74;p13"/>
          <p:cNvSpPr txBox="1"/>
          <p:nvPr/>
        </p:nvSpPr>
        <p:spPr>
          <a:xfrm>
            <a:off x="1244532" y="3821375"/>
            <a:ext cx="1943700" cy="392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Hire delivery drivers</a:t>
            </a:r>
            <a:endParaRPr sz="1000"/>
          </a:p>
        </p:txBody>
      </p:sp>
      <p:sp>
        <p:nvSpPr>
          <p:cNvPr id="75" name="Google Shape;75;p13"/>
          <p:cNvSpPr txBox="1"/>
          <p:nvPr/>
        </p:nvSpPr>
        <p:spPr>
          <a:xfrm>
            <a:off x="1231700" y="3251675"/>
            <a:ext cx="1943700" cy="392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Source packaging materials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77" name="Google Shape;77;p13"/>
          <p:cNvSpPr/>
          <p:nvPr/>
        </p:nvSpPr>
        <p:spPr>
          <a:xfrm>
            <a:off x="-24700" y="13175"/>
            <a:ext cx="9144000" cy="870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8" name="Google Shape;78;p13"/>
          <p:cNvCxnSpPr/>
          <p:nvPr/>
        </p:nvCxnSpPr>
        <p:spPr>
          <a:xfrm>
            <a:off x="1011275" y="2756112"/>
            <a:ext cx="2100" cy="18213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" name="Google Shape;79;p13"/>
          <p:cNvSpPr/>
          <p:nvPr/>
        </p:nvSpPr>
        <p:spPr>
          <a:xfrm rot="-5400000">
            <a:off x="4246700" y="-395450"/>
            <a:ext cx="351000" cy="5487300"/>
          </a:xfrm>
          <a:prstGeom prst="rightBracket">
            <a:avLst>
              <a:gd name="adj" fmla="val 8333"/>
            </a:avLst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3"/>
          <p:cNvSpPr txBox="1"/>
          <p:nvPr/>
        </p:nvSpPr>
        <p:spPr>
          <a:xfrm>
            <a:off x="6311638" y="2364027"/>
            <a:ext cx="1722900" cy="5784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FFFFFF"/>
                </a:solidFill>
              </a:rPr>
              <a:t>Plan an employee training program</a:t>
            </a:r>
            <a:endParaRPr sz="1100" b="1">
              <a:solidFill>
                <a:srgbClr val="FFFFFF"/>
              </a:solidFill>
            </a:endParaRPr>
          </a:p>
        </p:txBody>
      </p:sp>
      <p:sp>
        <p:nvSpPr>
          <p:cNvPr id="81" name="Google Shape;81;p13"/>
          <p:cNvSpPr txBox="1"/>
          <p:nvPr/>
        </p:nvSpPr>
        <p:spPr>
          <a:xfrm>
            <a:off x="3667901" y="2364025"/>
            <a:ext cx="1722900" cy="5979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FFFFFF"/>
                </a:solidFill>
              </a:rPr>
              <a:t>Select and install supply chain software and equipment</a:t>
            </a:r>
            <a:endParaRPr sz="1100" b="1">
              <a:solidFill>
                <a:srgbClr val="FFFFFF"/>
              </a:solidFill>
            </a:endParaRPr>
          </a:p>
        </p:txBody>
      </p:sp>
      <p:sp>
        <p:nvSpPr>
          <p:cNvPr id="82" name="Google Shape;82;p13"/>
          <p:cNvSpPr txBox="1"/>
          <p:nvPr/>
        </p:nvSpPr>
        <p:spPr>
          <a:xfrm>
            <a:off x="989563" y="2364025"/>
            <a:ext cx="1582500" cy="5784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rgbClr val="FFFFFF"/>
                </a:solidFill>
              </a:rPr>
              <a:t>Establish plant delivery and logistics plan</a:t>
            </a:r>
            <a:endParaRPr sz="11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71</Words>
  <Application>Microsoft Macintosh PowerPoint</Application>
  <PresentationFormat>On-screen Show (16:9)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Roboto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Veneskey</dc:creator>
  <cp:lastModifiedBy>ALBIN BABY</cp:lastModifiedBy>
  <cp:revision>2</cp:revision>
  <dcterms:modified xsi:type="dcterms:W3CDTF">2023-05-24T12:24:32Z</dcterms:modified>
</cp:coreProperties>
</file>