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20" d="100"/>
          <a:sy n="120" d="100"/>
        </p:scale>
        <p:origin x="200" y="5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7920b7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7920b7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ec28ac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ec28ac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fec28ac3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fec28ac3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fec28ac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fec28ac3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fec28ac3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fec28ac3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9" name="Google Shape;19;p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7" name="Google Shape;57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dirty="0">
                <a:solidFill>
                  <a:srgbClr val="6AA84F"/>
                </a:solidFill>
              </a:rPr>
              <a:t>ABC Company’s </a:t>
            </a:r>
            <a:endParaRPr sz="5200" b="1" dirty="0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dirty="0">
                <a:solidFill>
                  <a:srgbClr val="6AA84F"/>
                </a:solidFill>
              </a:rPr>
              <a:t>Customer Survey Results</a:t>
            </a:r>
            <a:endParaRPr sz="5200" b="1" dirty="0">
              <a:solidFill>
                <a:srgbClr val="6AA84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321675" y="40419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666666"/>
                </a:solidFill>
              </a:rPr>
              <a:t>We surveyed 50 </a:t>
            </a:r>
            <a:r>
              <a:rPr lang="en-IN" sz="1300" dirty="0">
                <a:solidFill>
                  <a:srgbClr val="666666"/>
                </a:solidFill>
              </a:rPr>
              <a:t>ABC Company’s </a:t>
            </a:r>
            <a:r>
              <a:rPr lang="en" sz="1300" dirty="0">
                <a:solidFill>
                  <a:srgbClr val="666666"/>
                </a:solidFill>
              </a:rPr>
              <a:t>test batch customers over a four-week period to learn about their satisfaction with the product, delivery process, and customer support.</a:t>
            </a:r>
            <a:endParaRPr sz="1300" i="1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67" name="Google Shape;67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8117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0" name="Google Shape;70;p1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71" name="Google Shape;71;p14"/>
          <p:cNvSpPr txBox="1"/>
          <p:nvPr/>
        </p:nvSpPr>
        <p:spPr>
          <a:xfrm>
            <a:off x="910825" y="4253825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</a:endParaRPr>
          </a:p>
        </p:txBody>
      </p:sp>
      <p:pic>
        <p:nvPicPr>
          <p:cNvPr id="73" name="Google Shape;73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8950" y="693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What is your preferred time of day to receive a shipment from </a:t>
            </a:r>
            <a:r>
              <a:rPr lang="en-IN" sz="1500" dirty="0"/>
              <a:t>ABC Company’s</a:t>
            </a:r>
            <a:r>
              <a:rPr lang="en" sz="1500" dirty="0"/>
              <a:t>?</a:t>
            </a:r>
            <a:endParaRPr sz="1500"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1099150" y="4218525"/>
            <a:ext cx="723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1116800" y="4212775"/>
            <a:ext cx="73092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909275"/>
            <a:ext cx="6830169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sp>
        <p:nvSpPr>
          <p:cNvPr id="93" name="Google Shape;93;p17"/>
          <p:cNvSpPr txBox="1"/>
          <p:nvPr/>
        </p:nvSpPr>
        <p:spPr>
          <a:xfrm>
            <a:off x="1170950" y="4026850"/>
            <a:ext cx="711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A number of customers volunteered that a live chat option would improve customer support. Also, many respondents found the guides and tutorials helpful. Research expanding these offerings for specific plant species. 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8" y="634225"/>
            <a:ext cx="7527758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4294967295"/>
          </p:nvPr>
        </p:nvSpPr>
        <p:spPr>
          <a:xfrm>
            <a:off x="576400" y="1155525"/>
            <a:ext cx="8019600" cy="3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</a:rPr>
              <a:t>Previous survey results revealed some initial issues with the test launch. The latest results indicate we have successfully addressed some of those issues:</a:t>
            </a:r>
            <a:endParaRPr sz="1300"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Hiring more drivers led to a ~10% increase in on-time deliveries </a:t>
            </a:r>
            <a:endParaRPr sz="1300"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Customer satisfaction increased once we resolved the known technical issues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</a:rPr>
              <a:t>However, there is still room for improvement. We recommend: </a:t>
            </a:r>
            <a:endParaRPr sz="1300"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Focus on early deliveries to meet on-time delivery target</a:t>
            </a:r>
            <a:endParaRPr sz="1300"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dirty="0">
                <a:solidFill>
                  <a:srgbClr val="000000"/>
                </a:solidFill>
              </a:rPr>
              <a:t>Customers prefer the live chat support option. C</a:t>
            </a:r>
            <a:r>
              <a:rPr lang="en" sz="1300" dirty="0">
                <a:solidFill>
                  <a:schemeClr val="dk1"/>
                </a:solidFill>
              </a:rPr>
              <a:t>onsider allocating more support resources to live chat support. Continue to create tutorials and guides for new offerings. 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Continue to survey consistently and monitor results for additional improvements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4294967295"/>
          </p:nvPr>
        </p:nvSpPr>
        <p:spPr>
          <a:xfrm>
            <a:off x="325900" y="21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361</Words>
  <Application>Microsoft Macintosh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Open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ALBIN BABY</cp:lastModifiedBy>
  <cp:revision>2</cp:revision>
  <dcterms:modified xsi:type="dcterms:W3CDTF">2023-05-24T17:40:09Z</dcterms:modified>
</cp:coreProperties>
</file>