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2D4E43-AA34-4F49-A653-BB1E5D310186}">
  <a:tblStyle styleId="{422D4E43-AA34-4F49-A653-BB1E5D310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453102586"/>
              </p:ext>
            </p:extLst>
          </p:nvPr>
        </p:nvGraphicFramePr>
        <p:xfrm>
          <a:off x="0" y="550378"/>
          <a:ext cx="9143999" cy="4597330"/>
        </p:xfrm>
        <a:graphic>
          <a:graphicData uri="http://schemas.openxmlformats.org/drawingml/2006/table">
            <a:tbl>
              <a:tblPr>
                <a:noFill/>
                <a:tableStyleId>{422D4E43-AA34-4F49-A653-BB1E5D310186}</a:tableStyleId>
              </a:tblPr>
              <a:tblGrid>
                <a:gridCol w="212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Invested in the project but not with day-to-day operation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project manager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Interest in project but not involved in day-to-day decision-making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North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involved in restaurant operations and work closely with project manager, but less influence than CEO and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Downtown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involved in restaurant operations and work closely with project manager, but less influence than CEO and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Waterfront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Provide reference information, however waterfront location is not involved in this project activity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of North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tablet with high interest with project, but less influence than General Manager of Store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of Downtown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tablet with high interest with project, but less influence than General Manager of Store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4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As restaurant technology consultant work closely with project team and project manager, his power is moderate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466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3115700" y="1088050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5752425" y="10880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25300" y="15840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642500" y="2275527"/>
            <a:ext cx="1007100" cy="344700"/>
          </a:xfrm>
          <a:prstGeom prst="roundRect">
            <a:avLst>
              <a:gd name="adj" fmla="val 2742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649600" y="227552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867050" y="296700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098700" y="296700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656700" y="2275529"/>
            <a:ext cx="1007100" cy="344700"/>
          </a:xfrm>
          <a:prstGeom prst="roundRect">
            <a:avLst>
              <a:gd name="adj" fmla="val 11474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031650" y="291615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On-screen Show (16:9)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ALBIN BABY</cp:lastModifiedBy>
  <cp:revision>1</cp:revision>
  <dcterms:modified xsi:type="dcterms:W3CDTF">2023-05-24T18:33:27Z</dcterms:modified>
</cp:coreProperties>
</file>