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>
      <p:cViewPr varScale="1">
        <p:scale>
          <a:sx n="143" d="100"/>
          <a:sy n="143" d="100"/>
        </p:scale>
        <p:origin x="76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e8aa0f6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e8aa0f6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e8aa0f6e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e8aa0f6e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e8aa0f6e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e8aa0f6e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e8aa0f6e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e8aa0f6e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e8aa0f6e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e8aa0f6e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55" name="Google Shape;55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0" y="2839025"/>
            <a:ext cx="8520600" cy="14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dirty="0">
                <a:solidFill>
                  <a:srgbClr val="0C7182"/>
                </a:solidFill>
              </a:rPr>
              <a:t>[</a:t>
            </a:r>
            <a:r>
              <a:rPr lang="en" sz="3200" b="1" dirty="0">
                <a:solidFill>
                  <a:srgbClr val="0C7182"/>
                </a:solidFill>
              </a:rPr>
              <a:t> Survey Results Of Tablet Launch</a:t>
            </a:r>
            <a:r>
              <a:rPr lang="en" sz="4200" b="1" dirty="0">
                <a:solidFill>
                  <a:srgbClr val="0C7182"/>
                </a:solidFill>
              </a:rPr>
              <a:t>]</a:t>
            </a:r>
            <a:endParaRPr sz="4200" b="1" dirty="0">
              <a:solidFill>
                <a:srgbClr val="0C718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DB6259-BF42-202B-C962-53A43FE7ED5D}"/>
              </a:ext>
            </a:extLst>
          </p:cNvPr>
          <p:cNvSpPr/>
          <p:nvPr/>
        </p:nvSpPr>
        <p:spPr>
          <a:xfrm>
            <a:off x="2055926" y="1381145"/>
            <a:ext cx="5032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bliqueTopRigh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b="1" dirty="0">
                <a:ln/>
                <a:solidFill>
                  <a:schemeClr val="accent5">
                    <a:lumMod val="50000"/>
                  </a:schemeClr>
                </a:solidFill>
                <a:effectLst/>
              </a:rPr>
              <a:t>ABC Company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311700" y="203250"/>
            <a:ext cx="8520600" cy="44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Summary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i="1"/>
              <a:t>The project team was given an objective of increasing customer satisfaction by rolling out a tabletop menu tablet. To achieve this the following was done:</a:t>
            </a:r>
            <a:br>
              <a:rPr lang="en" sz="1800" i="1"/>
            </a:br>
            <a:endParaRPr sz="1800" i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i="1"/>
              <a:t>Designated two pilot sites</a:t>
            </a:r>
            <a:endParaRPr sz="1800" i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i="1"/>
              <a:t>Procurement and installation of tablets</a:t>
            </a:r>
            <a:endParaRPr sz="1800" i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i="1"/>
              <a:t>Working closely with the marketing team and the head chef Carter to develop a new and interactive menu</a:t>
            </a:r>
            <a:endParaRPr sz="1800" i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i="1"/>
              <a:t>Development and training of staff on the tablets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311700" y="203250"/>
            <a:ext cx="8520600" cy="47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Overview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i="1"/>
              <a:t>With the pilot our objective was to produce the following:</a:t>
            </a:r>
            <a:br>
              <a:rPr lang="en" sz="1800" i="1"/>
            </a:br>
            <a:endParaRPr sz="1800" i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●</a:t>
            </a:r>
            <a:r>
              <a:rPr lang="en" sz="1800" i="1"/>
              <a:t>Streamline the ticket time from request to table. 8 minutes for appetizers and 12-15 minutes for entrees.</a:t>
            </a:r>
            <a:endParaRPr sz="1800" i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●</a:t>
            </a:r>
            <a:r>
              <a:rPr lang="en" sz="1800" i="1"/>
              <a:t>Reduce the checkout time and improve the payment process</a:t>
            </a:r>
            <a:endParaRPr sz="1800" i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●</a:t>
            </a:r>
            <a:r>
              <a:rPr lang="en" sz="1800" i="1"/>
              <a:t>Minimal technical issues with the tablets</a:t>
            </a:r>
            <a:endParaRPr sz="1800" i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●</a:t>
            </a:r>
            <a:r>
              <a:rPr lang="en" sz="1800" i="1"/>
              <a:t>Maintain a 98% order accuracy</a:t>
            </a:r>
            <a:endParaRPr sz="1800" i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●</a:t>
            </a:r>
            <a:r>
              <a:rPr lang="en" sz="1800" i="1"/>
              <a:t>Decrease the average wait time to under 10 minutes to be seated</a:t>
            </a:r>
            <a:endParaRPr sz="1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ubTitle" idx="1"/>
          </p:nvPr>
        </p:nvSpPr>
        <p:spPr>
          <a:xfrm>
            <a:off x="156000" y="203250"/>
            <a:ext cx="4311000" cy="30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Findings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i="1"/>
              <a:t>When asked if the customer preferred the tablet experience compared to the traditional experience with a waiter</a:t>
            </a:r>
            <a:endParaRPr sz="1800" i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94750"/>
            <a:ext cx="4416000" cy="3573299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ubTitle" idx="1"/>
          </p:nvPr>
        </p:nvSpPr>
        <p:spPr>
          <a:xfrm>
            <a:off x="311700" y="203250"/>
            <a:ext cx="8520600" cy="40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Next Steps</a:t>
            </a:r>
            <a:endParaRPr i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i="1"/>
              <a:t>56% of customers received their food order in less than 20 minutes and 54% waited 15+ minutes for a table</a:t>
            </a:r>
            <a:br>
              <a:rPr lang="en" sz="1800" i="1"/>
            </a:br>
            <a:endParaRPr sz="1800" i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i="1"/>
              <a:t>Work with staff and Chef to determine ways to streamline in the kitchen</a:t>
            </a:r>
            <a:endParaRPr sz="1800" i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i="1"/>
              <a:t>Make sure the customers seated understand the tablets so they can order in a more efficient manor</a:t>
            </a:r>
            <a:endParaRPr sz="1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1"/>
          </p:nvPr>
        </p:nvSpPr>
        <p:spPr>
          <a:xfrm>
            <a:off x="311700" y="203250"/>
            <a:ext cx="8520600" cy="41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Next Steps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i="1"/>
              <a:t>78% of customers signed up for the newsletter, while only 16% signed up for the Birthday Club</a:t>
            </a:r>
            <a:br>
              <a:rPr lang="en" sz="1800" i="1"/>
            </a:br>
            <a:endParaRPr sz="1800" i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●</a:t>
            </a:r>
            <a:r>
              <a:rPr lang="en" sz="1800" i="1"/>
              <a:t>Reach out to marketing and provide feedback</a:t>
            </a:r>
            <a:endParaRPr sz="1800" i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●</a:t>
            </a:r>
            <a:r>
              <a:rPr lang="en" sz="1800" i="1"/>
              <a:t>Possible update to the menu design promoting the club more</a:t>
            </a:r>
            <a:endParaRPr sz="1800" i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●</a:t>
            </a:r>
            <a:r>
              <a:rPr lang="en" sz="1800" i="1"/>
              <a:t>Encourage involvement by offering a coupon for sign up</a:t>
            </a:r>
            <a:endParaRPr sz="1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Microsoft Macintosh PowerPoint</Application>
  <PresentationFormat>On-screen Show (16:9)</PresentationFormat>
  <Paragraphs>32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[ Survey Results Of Tablet Launch]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 Survey Results Of Tablet Launch]</dc:title>
  <cp:lastModifiedBy>ALBIN BABY</cp:lastModifiedBy>
  <cp:revision>1</cp:revision>
  <dcterms:modified xsi:type="dcterms:W3CDTF">2023-05-25T17:21:28Z</dcterms:modified>
</cp:coreProperties>
</file>