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17880D-2040-4B20-994C-117383AE6D79}">
  <a:tblStyle styleId="{2017880D-2040-4B20-994C-117383AE6D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December revenue was up to 20% over September’s monthly revenue.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5818E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XYZ Company</a:t>
            </a:r>
            <a:endParaRPr sz="3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Project vision: </a:t>
            </a:r>
            <a:endParaRPr sz="1050" dirty="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Arial"/>
              <a:buChar char="●"/>
            </a:pPr>
            <a:r>
              <a:rPr lang="en" sz="1050" dirty="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 a fully integrated tablet system located at bar area of XYZ Company North and XYZ Company Downtown to offer guests a seamless ordering experience. </a:t>
            </a:r>
            <a:endParaRPr sz="1050" dirty="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Two key accomplishments: </a:t>
            </a:r>
            <a:endParaRPr sz="1050" dirty="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Decrease average table turn time by approximately 30 minutes, resulting in increase in significant revenue increase.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Increased customer satisfaction from 72% to 86%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Two lessons learned:</a:t>
            </a:r>
            <a:endParaRPr sz="1050" dirty="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9525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According to the survey, customers accept the tablet experience, but still need some degree of customization</a:t>
            </a:r>
            <a:endParaRPr sz="1100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9525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Maintaining good communication between “front of house” and “back of house” helps improve the efficiency of the overall restaurant, including reducing the incorrect orders. </a:t>
            </a:r>
            <a:endParaRPr sz="1100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Two next steps:</a:t>
            </a:r>
            <a:endParaRPr sz="1050" dirty="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Arial"/>
              <a:buChar char="●"/>
            </a:pPr>
            <a:r>
              <a:rPr lang="en" sz="1050" dirty="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Continue to track customer experience and satisfaction</a:t>
            </a:r>
            <a:endParaRPr sz="1050" dirty="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Arial"/>
              <a:buChar char="●"/>
            </a:pPr>
            <a:r>
              <a:rPr lang="en" sz="1050" dirty="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 tablets in more locations</a:t>
            </a:r>
            <a:endParaRPr sz="1050" dirty="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l="12205" t="3075" r="11887" b="3458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l="3450" t="3261" r="8968" b="327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19%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Tablet Launch April 23</a:t>
            </a:r>
            <a:endParaRPr sz="1300" b="1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This is a chart of XYZ Company revenue, showing that after tablet implementation, revenue increased. </a:t>
            </a:r>
            <a:endParaRPr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July revenue was up to 20% over April’s monthly revenue.</a:t>
            </a:r>
            <a:endParaRPr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customer satisfaction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sales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Looking 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1" name="Google Shape;141;p19"/>
          <p:cNvGraphicFramePr/>
          <p:nvPr/>
        </p:nvGraphicFramePr>
        <p:xfrm>
          <a:off x="952500" y="1527195"/>
          <a:ext cx="7239000" cy="3013875"/>
        </p:xfrm>
        <a:graphic>
          <a:graphicData uri="http://schemas.openxmlformats.org/drawingml/2006/table">
            <a:tbl>
              <a:tblPr>
                <a:noFill/>
                <a:tableStyleId>{2017880D-2040-4B20-994C-117383AE6D79}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Initiative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Action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Date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D8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Appendix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 dirty="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 dirty="0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Macintosh PowerPoint</Application>
  <PresentationFormat>On-screen Show (16:9)</PresentationFormat>
  <Paragraphs>118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Raleway</vt:lpstr>
      <vt:lpstr>Streamline</vt:lpstr>
      <vt:lpstr>XYZ Company Tablet Rollout</vt:lpstr>
      <vt:lpstr>Executive Summary</vt:lpstr>
      <vt:lpstr>Customer Satisfaction: Pilot</vt:lpstr>
      <vt:lpstr>Customer Satisfaction: Launch</vt:lpstr>
      <vt:lpstr>Revenue</vt:lpstr>
      <vt:lpstr>What Worked: Key Accomplishments</vt:lpstr>
      <vt:lpstr>Next Steps: Looking Forward</vt:lpstr>
      <vt:lpstr>Appendix Access all resources here.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Company Tablet Rollout</dc:title>
  <cp:lastModifiedBy>ALBIN BABY</cp:lastModifiedBy>
  <cp:revision>1</cp:revision>
  <dcterms:modified xsi:type="dcterms:W3CDTF">2023-05-25T17:37:49Z</dcterms:modified>
</cp:coreProperties>
</file>