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8aacc8d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8aacc8d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ad87dcb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ad87dcb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ad87dcb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ad87dcb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ad87dcb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ad87dcb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b01abfa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b01abfa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ad87dcb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ad87dcb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d87dcb3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d87dcb3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adb4aca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adb4aca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ad87dcb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ad87dcb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8aacc8d5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8aacc8d5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8aacc8d5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8aacc8d5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8aacc8d5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8aacc8d5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8aacc8d5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8aacc8d5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8aacc8d5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8aacc8d5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8aacc8d5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8aacc8d5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8aacc8d5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8aacc8d5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8aacc8d5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8aacc8d5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60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ru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Game of Noughts and Crosses”</a:t>
            </a:r>
            <a:endParaRPr sz="5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27522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group 21216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Tatarintsev Vladislav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Makhov Nikolay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Pogibelnaya Olga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Hardware improvements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342400" y="4045075"/>
            <a:ext cx="4459200" cy="7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I</a:t>
            </a:r>
            <a:r>
              <a:rPr lang="ru" sz="2000"/>
              <a:t>nterrupt arbiters</a:t>
            </a:r>
            <a:endParaRPr sz="20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614363"/>
            <a:ext cx="53149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391175" y="3204650"/>
            <a:ext cx="4500300" cy="14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Count of players chip</a:t>
            </a:r>
            <a:endParaRPr sz="200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775" y="634575"/>
            <a:ext cx="4754475" cy="28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3012" r="8640" t="3297"/>
          <a:stretch/>
        </p:blipFill>
        <p:spPr>
          <a:xfrm>
            <a:off x="5107650" y="2853025"/>
            <a:ext cx="2588250" cy="20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650" y="443188"/>
            <a:ext cx="2588250" cy="205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5"/>
          <p:cNvCxnSpPr>
            <a:stCxn id="147" idx="3"/>
          </p:cNvCxnSpPr>
          <p:nvPr/>
        </p:nvCxnSpPr>
        <p:spPr>
          <a:xfrm flipH="1" rot="10800000">
            <a:off x="3717000" y="1888650"/>
            <a:ext cx="1989000" cy="6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5"/>
          <p:cNvCxnSpPr>
            <a:stCxn id="147" idx="3"/>
          </p:cNvCxnSpPr>
          <p:nvPr/>
        </p:nvCxnSpPr>
        <p:spPr>
          <a:xfrm>
            <a:off x="3717000" y="2571750"/>
            <a:ext cx="1968900" cy="16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5"/>
          <p:cNvSpPr txBox="1"/>
          <p:nvPr/>
        </p:nvSpPr>
        <p:spPr>
          <a:xfrm>
            <a:off x="552600" y="2017650"/>
            <a:ext cx="316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Symbol switching bit when playing between two players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291700" y="3927925"/>
            <a:ext cx="4560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Banks of data</a:t>
            </a:r>
            <a:endParaRPr sz="200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600" y="98050"/>
            <a:ext cx="4017900" cy="363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Software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br>
              <a:rPr lang="ru"/>
            </a:br>
            <a:r>
              <a:rPr lang="ru"/>
              <a:t>Какие нововведения и за сколько времени всё работает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25" y="512338"/>
            <a:ext cx="7731549" cy="411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              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850" y="152400"/>
            <a:ext cx="47983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458800" y="1716600"/>
            <a:ext cx="42264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Gamepad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738" y="1007550"/>
            <a:ext cx="4542529" cy="31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855200" y="4412250"/>
            <a:ext cx="713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                                               Playing field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5919" l="26402" r="35856" t="37220"/>
          <a:stretch/>
        </p:blipFill>
        <p:spPr>
          <a:xfrm>
            <a:off x="1177575" y="836489"/>
            <a:ext cx="3185850" cy="25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36293" l="0" r="0" t="0"/>
          <a:stretch/>
        </p:blipFill>
        <p:spPr>
          <a:xfrm>
            <a:off x="5490000" y="1594675"/>
            <a:ext cx="2997150" cy="17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658975" y="3793625"/>
            <a:ext cx="38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       Game mode selection panel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261925" y="3793625"/>
            <a:ext cx="345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Player move indicators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2305" l="1628" r="2004" t="2410"/>
          <a:stretch/>
        </p:blipFill>
        <p:spPr>
          <a:xfrm>
            <a:off x="643025" y="1038113"/>
            <a:ext cx="3445525" cy="23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975" y="757075"/>
            <a:ext cx="3776500" cy="28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59588" y="3837925"/>
            <a:ext cx="441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Cell with a cross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422025" y="3837925"/>
            <a:ext cx="441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ru" sz="2000">
                <a:latin typeface="Roboto"/>
                <a:ea typeface="Roboto"/>
                <a:cs typeface="Roboto"/>
                <a:sym typeface="Roboto"/>
              </a:rPr>
              <a:t>ame state display driver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25" y="1404900"/>
            <a:ext cx="2450325" cy="18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825" y="1404888"/>
            <a:ext cx="2450325" cy="184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4613" y="1404888"/>
            <a:ext cx="2450325" cy="184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344188" y="3455425"/>
            <a:ext cx="264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Draw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177600" y="3455425"/>
            <a:ext cx="278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Crosses win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6254625" y="3455425"/>
            <a:ext cx="270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Noughts win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988" y="251550"/>
            <a:ext cx="6816025" cy="15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1566450" y="1990863"/>
            <a:ext cx="601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Illuminated row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050" y="2718288"/>
            <a:ext cx="1710500" cy="13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9512" y="2634125"/>
            <a:ext cx="1219475" cy="15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6256700" y="4190725"/>
            <a:ext cx="222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Button “Continue”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905638" y="4291175"/>
            <a:ext cx="222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Button “Reset”             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