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d87dc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ad87dc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b01abf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b01abf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db4ac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db4ac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d87dcb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d87dcb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c14759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c14759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aacc8d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aacc8d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aacc8d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aacc8d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aacc8d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aacc8d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aacc8d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aacc8d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aacc8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aacc8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d87dc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d87dc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d87dcb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d87dcb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6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ru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Game of Noughts and Crosses”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27522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 21216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Tatarintsev Vladislav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Makhov Nikolay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Pogibelnaya Olga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Software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77825" y="1090175"/>
            <a:ext cx="2926500" cy="3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distributes depending on the number of players (1 or 2)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a player's win or draw (if single mode)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5903675" y="951000"/>
            <a:ext cx="2812800" cy="3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puts the third nought in a row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blocks 2 crosses in a row with a nought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puts a nought in the middle and corners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010950" y="844550"/>
            <a:ext cx="2812800" cy="28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 mode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two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01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the victory of noughts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01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the victory of crosses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41075" y="587650"/>
            <a:ext cx="6598800" cy="4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added the following improvements:</a:t>
            </a:r>
            <a:endParaRPr sz="22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Score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"Continue" button 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"Reset" button 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game for two people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Highlighting the winning row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LEDs indicating a whose move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512338"/>
            <a:ext cx="7731549" cy="41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Gamepad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38" y="626550"/>
            <a:ext cx="4542529" cy="3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55200" y="4031250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Playing field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919" l="26402" r="35856" t="37220"/>
          <a:stretch/>
        </p:blipFill>
        <p:spPr>
          <a:xfrm>
            <a:off x="986700" y="912689"/>
            <a:ext cx="3185850" cy="2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36293" l="0" r="0" t="0"/>
          <a:stretch/>
        </p:blipFill>
        <p:spPr>
          <a:xfrm>
            <a:off x="5251875" y="1291763"/>
            <a:ext cx="2997150" cy="1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77175" y="3683850"/>
            <a:ext cx="38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Game mode selection panel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23800" y="3683850"/>
            <a:ext cx="34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Player move indicators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5" y="1404900"/>
            <a:ext cx="2450325" cy="1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825" y="1404888"/>
            <a:ext cx="2450325" cy="184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613" y="1404888"/>
            <a:ext cx="2450325" cy="18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44188" y="3455425"/>
            <a:ext cx="26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Draw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77600" y="3455425"/>
            <a:ext cx="27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Crosses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254625" y="3455425"/>
            <a:ext cx="27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Noughts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88" y="409875"/>
            <a:ext cx="6816025" cy="15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566463" y="2143263"/>
            <a:ext cx="60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Illuminated row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050" y="2870688"/>
            <a:ext cx="1710500" cy="13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512" y="2786525"/>
            <a:ext cx="1219475" cy="15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256700" y="434312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“Continue”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905625" y="434312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“Reset”            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Hardware improvements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342400" y="4106225"/>
            <a:ext cx="44592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</a:t>
            </a:r>
            <a:r>
              <a:rPr lang="ru" sz="2000"/>
              <a:t>nterrupt arbiters</a:t>
            </a:r>
            <a:endParaRPr sz="20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690550"/>
            <a:ext cx="53149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211350" y="4085450"/>
            <a:ext cx="456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Banks of data</a:t>
            </a:r>
            <a:endParaRPr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00" y="448437"/>
            <a:ext cx="4017900" cy="36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