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ad87dcb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ad87dcb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ad87dcb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ad87dcb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ad87dcb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ad87dcb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ad87dcb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ad87dcb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b01abfa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b01abfa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adb4ac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adb4ac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ad87dcb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ad87dcb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c14759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c14759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8aacc8d5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8aacc8d5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8aacc8d5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8aacc8d5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aacc8d5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aacc8d5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8aacc8d5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8aacc8d5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8aacc8d5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8aacc8d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aacc8d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8aacc8d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ad87dcb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ad87dc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60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ru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Game of Noughts and Crosses”</a:t>
            </a:r>
            <a:endParaRPr sz="5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27522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group 21216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Tatarintsev Vladislav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Makhov Nikolay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Pogibelnaya Olga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603098" y="3773900"/>
            <a:ext cx="3937800" cy="10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Count of players chip</a:t>
            </a:r>
            <a:endParaRPr sz="20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62" y="826200"/>
            <a:ext cx="4754475" cy="28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3012" r="8640" t="3297"/>
          <a:stretch/>
        </p:blipFill>
        <p:spPr>
          <a:xfrm>
            <a:off x="5260050" y="2776825"/>
            <a:ext cx="2588250" cy="20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050" y="366988"/>
            <a:ext cx="2588250" cy="205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3"/>
          <p:cNvCxnSpPr>
            <a:stCxn id="137" idx="3"/>
          </p:cNvCxnSpPr>
          <p:nvPr/>
        </p:nvCxnSpPr>
        <p:spPr>
          <a:xfrm flipH="1" rot="10800000">
            <a:off x="3869400" y="1812450"/>
            <a:ext cx="19890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3"/>
          <p:cNvCxnSpPr>
            <a:stCxn id="137" idx="3"/>
          </p:cNvCxnSpPr>
          <p:nvPr/>
        </p:nvCxnSpPr>
        <p:spPr>
          <a:xfrm>
            <a:off x="3869400" y="2495550"/>
            <a:ext cx="1968900" cy="16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3"/>
          <p:cNvSpPr txBox="1"/>
          <p:nvPr/>
        </p:nvSpPr>
        <p:spPr>
          <a:xfrm>
            <a:off x="705000" y="1941450"/>
            <a:ext cx="316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Roboto"/>
                <a:ea typeface="Roboto"/>
                <a:cs typeface="Roboto"/>
                <a:sym typeface="Roboto"/>
              </a:rPr>
              <a:t>Symbol switching bit when playing between two players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211350" y="4085450"/>
            <a:ext cx="4560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Banks of data</a:t>
            </a:r>
            <a:endParaRPr sz="20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700" y="448437"/>
            <a:ext cx="4017900" cy="36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Software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177825" y="1090175"/>
            <a:ext cx="2926500" cy="3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endParaRPr b="1" sz="24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416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distributes depending on the number of players (1 or 2)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416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checks for a player's win or draw (if single mode)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5903675" y="951000"/>
            <a:ext cx="2812800" cy="3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416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puts the third nought in a row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416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blocks 2 crosses in a row with a nought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416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puts a nought in the middle and corners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010950" y="844550"/>
            <a:ext cx="2812800" cy="28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Game mode</a:t>
            </a:r>
            <a:endParaRPr b="1" sz="24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two</a:t>
            </a:r>
            <a:endParaRPr b="1" sz="24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01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checks for the victory of noughts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01"/>
              <a:buFont typeface="Roboto"/>
              <a:buChar char="●"/>
            </a:pPr>
            <a:r>
              <a:rPr lang="ru" sz="202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checks for the victory of crosses</a:t>
            </a:r>
            <a:endParaRPr sz="202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41075" y="587650"/>
            <a:ext cx="6598800" cy="41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added the following improvements:</a:t>
            </a:r>
            <a:endParaRPr sz="2200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Score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"Continue" button 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"Reset" button 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game for two people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Highlighting the winning row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LEDs indicating a whose move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25" y="512338"/>
            <a:ext cx="7731549" cy="41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Gamepad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738" y="626550"/>
            <a:ext cx="4542529" cy="31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855200" y="4031250"/>
            <a:ext cx="71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Playing field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5919" l="26402" r="35856" t="37220"/>
          <a:stretch/>
        </p:blipFill>
        <p:spPr>
          <a:xfrm>
            <a:off x="986700" y="912689"/>
            <a:ext cx="3185850" cy="25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36293" l="0" r="0" t="0"/>
          <a:stretch/>
        </p:blipFill>
        <p:spPr>
          <a:xfrm>
            <a:off x="5251875" y="1291763"/>
            <a:ext cx="2997150" cy="17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77175" y="3683850"/>
            <a:ext cx="38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Game mode selection panel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023800" y="3683850"/>
            <a:ext cx="345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Player move indicators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2305" l="1628" r="2004" t="2410"/>
          <a:stretch/>
        </p:blipFill>
        <p:spPr>
          <a:xfrm>
            <a:off x="643025" y="1038113"/>
            <a:ext cx="3445525" cy="23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975" y="757075"/>
            <a:ext cx="3776500" cy="28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59575" y="3837925"/>
            <a:ext cx="441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Cell with a cross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422025" y="3837925"/>
            <a:ext cx="441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ru" sz="2000">
                <a:latin typeface="Roboto"/>
                <a:ea typeface="Roboto"/>
                <a:cs typeface="Roboto"/>
                <a:sym typeface="Roboto"/>
              </a:rPr>
              <a:t>ame state display driver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25" y="1404900"/>
            <a:ext cx="2450325" cy="1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825" y="1404888"/>
            <a:ext cx="2450325" cy="184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613" y="1404888"/>
            <a:ext cx="2450325" cy="184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44188" y="3455425"/>
            <a:ext cx="264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Draw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177600" y="3455425"/>
            <a:ext cx="278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Crosses win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254625" y="3455425"/>
            <a:ext cx="27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Noughts win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88" y="409875"/>
            <a:ext cx="6816025" cy="15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566463" y="2143263"/>
            <a:ext cx="60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Illuminated row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050" y="2870688"/>
            <a:ext cx="1710500" cy="13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9512" y="2786525"/>
            <a:ext cx="1219475" cy="15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256700" y="4343125"/>
            <a:ext cx="222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Button “Continue”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905625" y="4343125"/>
            <a:ext cx="222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Button “Reset”             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Hardware improvements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342400" y="4106225"/>
            <a:ext cx="4459200" cy="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I</a:t>
            </a:r>
            <a:r>
              <a:rPr lang="ru" sz="2000"/>
              <a:t>nterrupt arbiters</a:t>
            </a:r>
            <a:endParaRPr sz="20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690550"/>
            <a:ext cx="53149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