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43ed070a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43ed070a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43ed070a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43ed070a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43ed070a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443ed070a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43ed070a7_1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443ed070a7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43ed070a7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443ed070a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43ed070a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443ed070a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443ed070a7_1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443ed070a7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43ed070a7_1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443ed070a7_1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4c98cb09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4c98cb09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43ed070a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43ed070a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43ed070a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43ed070a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43ed070a7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43ed070a7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43ed070a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43ed070a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43ed070a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43ed070a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43ed070a7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43ed070a7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43ed070a7_1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43ed070a7_1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voteview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Healthcare and Congress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 Garcia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 b="32025" l="27820" r="26697" t="33284"/>
          <a:stretch/>
        </p:blipFill>
        <p:spPr>
          <a:xfrm>
            <a:off x="642425" y="2471623"/>
            <a:ext cx="2252624" cy="16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69861" l="34946" r="32880" t="0"/>
          <a:stretch/>
        </p:blipFill>
        <p:spPr>
          <a:xfrm>
            <a:off x="6899725" y="252325"/>
            <a:ext cx="1593524" cy="144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00" y="921375"/>
            <a:ext cx="4999151" cy="29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5851" y="1247238"/>
            <a:ext cx="3631750" cy="230103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/>
          <p:nvPr/>
        </p:nvSpPr>
        <p:spPr>
          <a:xfrm rot="-1242391">
            <a:off x="5804301" y="2595236"/>
            <a:ext cx="387747" cy="1986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 rot="10797341">
            <a:off x="7929241" y="2496488"/>
            <a:ext cx="387900" cy="19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2433275" y="176075"/>
            <a:ext cx="412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Analyzing Data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952500" y="4119575"/>
            <a:ext cx="654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is a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significant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increase (p=8e-06) in how many laws were proposed as the linear model suggests.  In “Congress 116” nearly </a:t>
            </a: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4200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laws were proposed.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3524250" y="1301750"/>
            <a:ext cx="412800" cy="190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3909750" y="1196900"/>
            <a:ext cx="132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Congress 116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50" y="879475"/>
            <a:ext cx="4999151" cy="308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7926" y="1256950"/>
            <a:ext cx="3659698" cy="248282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/>
          <p:nvPr/>
        </p:nvSpPr>
        <p:spPr>
          <a:xfrm rot="-1133244">
            <a:off x="5903080" y="2709400"/>
            <a:ext cx="324365" cy="16422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8160275" y="2645400"/>
            <a:ext cx="300300" cy="160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/>
        </p:nvSpPr>
        <p:spPr>
          <a:xfrm>
            <a:off x="2433275" y="176075"/>
            <a:ext cx="412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Analyzing Data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1000125" y="4191000"/>
            <a:ext cx="652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Still a significant increase (p=0.0001) in the overall number of laws passed, however it has slid down from “Congress 116”, </a:t>
            </a: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4200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laws proposed to merely around </a:t>
            </a: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70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laws passed!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3"/>
          <p:cNvSpPr/>
          <p:nvPr/>
        </p:nvSpPr>
        <p:spPr>
          <a:xfrm rot="-993673">
            <a:off x="3505369" y="1438976"/>
            <a:ext cx="429414" cy="23263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 txBox="1"/>
          <p:nvPr/>
        </p:nvSpPr>
        <p:spPr>
          <a:xfrm>
            <a:off x="3909750" y="1256950"/>
            <a:ext cx="132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Congress 116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25" y="959550"/>
            <a:ext cx="5186577" cy="305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3377" y="1397675"/>
            <a:ext cx="3486199" cy="234814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/>
          <p:nvPr/>
        </p:nvSpPr>
        <p:spPr>
          <a:xfrm>
            <a:off x="8232300" y="2709425"/>
            <a:ext cx="320100" cy="148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/>
          <p:nvPr/>
        </p:nvSpPr>
        <p:spPr>
          <a:xfrm rot="-1522476">
            <a:off x="6050573" y="2827785"/>
            <a:ext cx="316427" cy="16170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 txBox="1"/>
          <p:nvPr/>
        </p:nvSpPr>
        <p:spPr>
          <a:xfrm>
            <a:off x="2433275" y="176075"/>
            <a:ext cx="412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Analyzing Data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793750" y="4191000"/>
            <a:ext cx="728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graph shows us that the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percentage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laws has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continually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gone down (p=0.01), although the number of laws being passed has risen. This suggest less working together in congress.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4136975" y="3215925"/>
            <a:ext cx="132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Congress 116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4"/>
          <p:cNvSpPr/>
          <p:nvPr/>
        </p:nvSpPr>
        <p:spPr>
          <a:xfrm rot="4216">
            <a:off x="3682349" y="3299775"/>
            <a:ext cx="489300" cy="232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512" y="781550"/>
            <a:ext cx="3165612" cy="193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500" y="2939250"/>
            <a:ext cx="3548076" cy="193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0425" y="2879725"/>
            <a:ext cx="3331200" cy="19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781550"/>
            <a:ext cx="3548074" cy="193307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 txBox="1"/>
          <p:nvPr/>
        </p:nvSpPr>
        <p:spPr>
          <a:xfrm>
            <a:off x="2786075" y="198450"/>
            <a:ext cx="287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Analyzing the Data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650" y="699300"/>
            <a:ext cx="4828300" cy="286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 txBox="1"/>
          <p:nvPr/>
        </p:nvSpPr>
        <p:spPr>
          <a:xfrm>
            <a:off x="1560825" y="176100"/>
            <a:ext cx="606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ACA voted by the Senators using ggmap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1255300" y="3770325"/>
            <a:ext cx="6477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map shows the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senators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that voted for the ACA act in 2010. The blue represents that both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senators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have voted Yea, the red suggests they have both voted Nay, and the purple represents a mixed outcome.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 Answers:</a:t>
            </a:r>
            <a:endParaRPr/>
          </a:p>
        </p:txBody>
      </p:sp>
      <p:sp>
        <p:nvSpPr>
          <p:cNvPr id="200" name="Google Shape;200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- The age of congress in </a:t>
            </a:r>
            <a:r>
              <a:rPr lang="en"/>
              <a:t>2005-2023 (recent group) </a:t>
            </a:r>
            <a:r>
              <a:rPr lang="en"/>
              <a:t>is shown to be </a:t>
            </a:r>
            <a:r>
              <a:rPr lang="en">
                <a:solidFill>
                  <a:srgbClr val="FF0000"/>
                </a:solidFill>
              </a:rPr>
              <a:t>positively</a:t>
            </a:r>
            <a:r>
              <a:rPr lang="en"/>
              <a:t> </a:t>
            </a:r>
            <a:r>
              <a:rPr lang="en"/>
              <a:t>significantly</a:t>
            </a:r>
            <a:r>
              <a:rPr lang="en"/>
              <a:t> different from the past 1923-2005.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 We have found that through a linear model, that there is a </a:t>
            </a:r>
            <a:r>
              <a:rPr lang="en">
                <a:solidFill>
                  <a:srgbClr val="FF0000"/>
                </a:solidFill>
              </a:rPr>
              <a:t>increase</a:t>
            </a:r>
            <a:r>
              <a:rPr lang="en"/>
              <a:t> in the number of laws being passed, however there is a </a:t>
            </a:r>
            <a:r>
              <a:rPr lang="en">
                <a:solidFill>
                  <a:srgbClr val="FF0000"/>
                </a:solidFill>
              </a:rPr>
              <a:t>decrease</a:t>
            </a:r>
            <a:r>
              <a:rPr lang="en"/>
              <a:t> in the percentage of laws passed from the past.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Limitations</a:t>
            </a:r>
            <a:endParaRPr sz="3200"/>
          </a:p>
        </p:txBody>
      </p:sp>
      <p:sp>
        <p:nvSpPr>
          <p:cNvPr id="206" name="Google Shape;206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The original web scraping plan had to be downsized to a realistic level. Originally I planned to gather the bills under the healthcare search, find out how  congress people voted, and create a ggplot of how it trended over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Limitation of data quality: I could not screen through individual healthcare bills, so some bills are strongly related to healthcare and others only mention it peripherally.  If I were able to screen more, I would have chosen to only count the healthcare bills that are </a:t>
            </a:r>
            <a:r>
              <a:rPr b="1" lang="en"/>
              <a:t>strongly</a:t>
            </a:r>
            <a:r>
              <a:rPr lang="en"/>
              <a:t> related to healthcare.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ggmap </a:t>
            </a:r>
            <a:r>
              <a:rPr lang="en"/>
              <a:t>is a little polygonal visually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I could not figure out how to put the ggplot graphs on the same axis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 YOU!</a:t>
            </a:r>
            <a:endParaRPr/>
          </a:p>
        </p:txBody>
      </p:sp>
      <p:sp>
        <p:nvSpPr>
          <p:cNvPr id="212" name="Google Shape;212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Joe Garcia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00" y="166675"/>
            <a:ext cx="4953000" cy="481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 b="67560" l="69983" r="0" t="0"/>
          <a:stretch/>
        </p:blipFill>
        <p:spPr>
          <a:xfrm>
            <a:off x="6757875" y="166675"/>
            <a:ext cx="1486726" cy="156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69861" l="34946" r="32880" t="0"/>
          <a:stretch/>
        </p:blipFill>
        <p:spPr>
          <a:xfrm>
            <a:off x="6465900" y="2037750"/>
            <a:ext cx="1593524" cy="144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65996" l="0" r="69983" t="0"/>
          <a:stretch/>
        </p:blipFill>
        <p:spPr>
          <a:xfrm>
            <a:off x="3692075" y="333375"/>
            <a:ext cx="1486726" cy="16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87900" y="441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Question: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the age of congress increasing as time goes by?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healthcare in laws increase as congress age increases?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 think that yes, the age is increasing as time goes by, and that the healthcare laws or increasing.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67560" l="69983" r="0" t="0"/>
          <a:stretch/>
        </p:blipFill>
        <p:spPr>
          <a:xfrm>
            <a:off x="6757875" y="166675"/>
            <a:ext cx="1486726" cy="156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65996" l="0" r="69983" t="0"/>
          <a:stretch/>
        </p:blipFill>
        <p:spPr>
          <a:xfrm>
            <a:off x="1272575" y="3436975"/>
            <a:ext cx="1486726" cy="16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From FiveThirtyEight, collected from Voteview.com and the U.S. House of Representatives. For my second Data set, I chose congress.gov, and scraped key elements from their search engine.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https://voteview.com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https://raw.githubusercontent.com/fivethirtyeight/data/master/congress-demographics/data_aging_ congress.csv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-https://www.congress.gov/quick-search/legislation?wordsPhrases=health+care&amp;wordVariants=on&amp;congressGroups%5B%5D=0&amp;congresses%5B%5D=all&amp;legislationNumbers=&amp;legislativeAction=100&amp;sponsor=on&amp;representative=&amp;senator=&amp;q=%7B%22congress%22%3A93%7D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7275"/>
            <a:ext cx="8839204" cy="302984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/>
          <p:nvPr/>
        </p:nvSpPr>
        <p:spPr>
          <a:xfrm>
            <a:off x="114375" y="878125"/>
            <a:ext cx="763500" cy="3273300"/>
          </a:xfrm>
          <a:prstGeom prst="frame">
            <a:avLst>
              <a:gd fmla="val 8045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1258400" y="878125"/>
            <a:ext cx="763500" cy="3273300"/>
          </a:xfrm>
          <a:prstGeom prst="frame">
            <a:avLst>
              <a:gd fmla="val 8045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8053775" y="855550"/>
            <a:ext cx="763500" cy="3273300"/>
          </a:xfrm>
          <a:prstGeom prst="frame">
            <a:avLst>
              <a:gd fmla="val 8045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6766150" y="2185675"/>
            <a:ext cx="1096800" cy="64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3198125" y="94575"/>
            <a:ext cx="239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1301750" y="4325950"/>
            <a:ext cx="621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Fivethirtyeight data was very clean and tidy, we only used these 3 particular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columns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our exploration.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404" y="879975"/>
            <a:ext cx="3948273" cy="306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79975"/>
            <a:ext cx="4166026" cy="306144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2572250" y="130725"/>
            <a:ext cx="364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1884088" y="1728025"/>
            <a:ext cx="815100" cy="2213400"/>
          </a:xfrm>
          <a:prstGeom prst="frame">
            <a:avLst>
              <a:gd fmla="val 6898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7411400" y="1627450"/>
            <a:ext cx="1059000" cy="2213400"/>
          </a:xfrm>
          <a:prstGeom prst="frame">
            <a:avLst>
              <a:gd fmla="val 6898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152400" y="1728025"/>
            <a:ext cx="1711800" cy="2213400"/>
          </a:xfrm>
          <a:prstGeom prst="frame">
            <a:avLst>
              <a:gd fmla="val 3596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4661325" y="1728025"/>
            <a:ext cx="1711800" cy="2213400"/>
          </a:xfrm>
          <a:prstGeom prst="frame">
            <a:avLst>
              <a:gd fmla="val 3596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1155500" y="950750"/>
            <a:ext cx="542700" cy="400200"/>
          </a:xfrm>
          <a:prstGeom prst="frame">
            <a:avLst>
              <a:gd fmla="val 12294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5650625" y="808050"/>
            <a:ext cx="542700" cy="400200"/>
          </a:xfrm>
          <a:prstGeom prst="frame">
            <a:avLst>
              <a:gd fmla="val 12294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698500" y="4135450"/>
            <a:ext cx="783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Using the “health care” filter, we are given a robust data set. We have two subplots that we have extracted out of them the introduced laws and the became law.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25" y="1655150"/>
            <a:ext cx="5192576" cy="138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>
            <p:ph type="title"/>
          </p:nvPr>
        </p:nvSpPr>
        <p:spPr>
          <a:xfrm>
            <a:off x="331700" y="872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ACA, Bill Number H.R. 3590</a:t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3460275" y="104675"/>
            <a:ext cx="190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0350" y="1655150"/>
            <a:ext cx="2857225" cy="309637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1072575" y="3305725"/>
            <a:ext cx="410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Scrapped the data from the Affordable Cares Act voting record, cleaned and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tidied the data.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9"/>
          <p:cNvSpPr/>
          <p:nvPr/>
        </p:nvSpPr>
        <p:spPr>
          <a:xfrm rot="-5400000">
            <a:off x="5320765" y="3103201"/>
            <a:ext cx="607500" cy="672600"/>
          </a:xfrm>
          <a:prstGeom prst="bentArrow">
            <a:avLst>
              <a:gd fmla="val 36049" name="adj1"/>
              <a:gd fmla="val 34474" name="adj2"/>
              <a:gd fmla="val 25000" name="adj3"/>
              <a:gd fmla="val 19062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6" y="997213"/>
            <a:ext cx="4423769" cy="270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775" y="1012638"/>
            <a:ext cx="4224851" cy="267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/>
          <p:nvPr/>
        </p:nvSpPr>
        <p:spPr>
          <a:xfrm rot="-805">
            <a:off x="3795763" y="3029073"/>
            <a:ext cx="1280700" cy="58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2955150" y="208125"/>
            <a:ext cx="323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Visualization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912825" y="4032250"/>
            <a:ext cx="66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1000125" y="3992575"/>
            <a:ext cx="704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are able to confirm the age of congress throughout the years. We limit the year span so that it would reflect the same time period as the  extracted data.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50" y="862288"/>
            <a:ext cx="5068161" cy="318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2433275" y="176075"/>
            <a:ext cx="412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Analyzing Data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881075" y="4214825"/>
            <a:ext cx="750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discover that there is a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significant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difference between the most recent 20 years (2005-2023) and the years before (1925-2005).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9775" y="1373225"/>
            <a:ext cx="3207825" cy="15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/>
          <p:nvPr/>
        </p:nvSpPr>
        <p:spPr>
          <a:xfrm>
            <a:off x="7699400" y="1778025"/>
            <a:ext cx="690600" cy="333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