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89cc1c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89cc1c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9cc1c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89cc1c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89cc1c3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89cc1c3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89cc1c3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89cc1c3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89cc1c3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89cc1c3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Valued Data Science Skills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Process - Kory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and Data Storage - Genesis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- Joe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&amp; Results - Daniel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Process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Data Storage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