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89cc1c3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89cc1c3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89cc1c3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89cc1c3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89cc1c3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89cc1c3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89cc1c3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89cc1c3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89cc1c3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89cc1c3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Valued Data Science Skills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Collaboration Process - Kory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Collection and Data Storage - Genesis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 - Joe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Analysis &amp; Results - Daniel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Process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Data Storage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&amp; Results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