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4" r:id="rId3"/>
    <p:sldId id="261" r:id="rId4"/>
    <p:sldId id="257" r:id="rId5"/>
    <p:sldId id="263" r:id="rId6"/>
    <p:sldId id="262" r:id="rId7"/>
    <p:sldId id="260" r:id="rId8"/>
    <p:sldId id="259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70"/>
  </p:normalViewPr>
  <p:slideViewPr>
    <p:cSldViewPr snapToGrid="0">
      <p:cViewPr>
        <p:scale>
          <a:sx n="114" d="100"/>
          <a:sy n="114" d="100"/>
        </p:scale>
        <p:origin x="14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B3A-1CCF-3049-90A9-3E4E06485239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3263-C715-A74A-970B-12FAEC286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7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B3A-1CCF-3049-90A9-3E4E06485239}" type="datetimeFigureOut">
              <a:rPr lang="en-US" smtClean="0"/>
              <a:t>4/7/24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3263-C715-A74A-970B-12FAEC286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5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B3A-1CCF-3049-90A9-3E4E06485239}" type="datetimeFigureOut">
              <a:rPr lang="en-US" smtClean="0"/>
              <a:t>4/7/24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3263-C715-A74A-970B-12FAEC286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9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B3A-1CCF-3049-90A9-3E4E06485239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3263-C715-A74A-970B-12FAEC286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5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B3A-1CCF-3049-90A9-3E4E06485239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3263-C715-A74A-970B-12FAEC286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2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B3A-1CCF-3049-90A9-3E4E06485239}" type="datetimeFigureOut">
              <a:rPr lang="en-US" smtClean="0"/>
              <a:t>4/7/24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3263-C715-A74A-970B-12FAEC286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5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B3A-1CCF-3049-90A9-3E4E06485239}" type="datetimeFigureOut">
              <a:rPr lang="en-US" smtClean="0"/>
              <a:t>4/7/24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3263-C715-A74A-970B-12FAEC286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0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B3A-1CCF-3049-90A9-3E4E06485239}" type="datetimeFigureOut">
              <a:rPr lang="en-US" smtClean="0"/>
              <a:t>4/7/24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3263-C715-A74A-970B-12FAEC286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3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B3A-1CCF-3049-90A9-3E4E06485239}" type="datetimeFigureOut">
              <a:rPr lang="en-US" smtClean="0"/>
              <a:t>4/7/24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3263-C715-A74A-970B-12FAEC286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8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B3A-1CCF-3049-90A9-3E4E06485239}" type="datetimeFigureOut">
              <a:rPr lang="en-US" smtClean="0"/>
              <a:t>4/7/24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3263-C715-A74A-970B-12FAEC286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9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B3A-1CCF-3049-90A9-3E4E06485239}" type="datetimeFigureOut">
              <a:rPr lang="en-US" smtClean="0"/>
              <a:t>4/7/24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3263-C715-A74A-970B-12FAEC286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2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B151B3A-1CCF-3049-90A9-3E4E06485239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9923263-C715-A74A-970B-12FAEC286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3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ather.gov/mob/katrina" TargetMode="External"/><Relationship Id="rId2" Type="http://schemas.openxmlformats.org/officeDocument/2006/relationships/hyperlink" Target="https://climate.nasa.gov/vital-signs/global-temperature/?intent=121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E2B2-038B-91DD-472B-CB0966475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Hurricanes and </a:t>
            </a:r>
            <a:r>
              <a:rPr lang="en-US" dirty="0" err="1"/>
              <a:t>Typhoones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630C3-4F85-3D38-06BB-DD7C481652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8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81AD9-367A-7DCE-3F54-4DE5435F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DC25D-44D2-938A-F483-7C6B7BC6C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6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86EEAC6-011F-4499-ACFF-2FDC742DB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70F14D-B6E6-40EA-96B4-4E18D0CF9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6AE9E970-80C3-744E-822C-170084F2C3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09" b="235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A133C1E-CB83-47F3-8F35-94C2A7C58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96B951-1715-33E9-B075-9F19AB834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283461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07EC3-EE41-75AB-4EB5-B2399DB5F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2920" y="2407298"/>
            <a:ext cx="2947482" cy="34989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9E943A-225D-44B1-B345-D7FDBA43C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0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5424F-BBD6-D1F3-B3EC-46033235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87D915F-D142-4085-FC1A-5B8422EEA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1097" y="713678"/>
            <a:ext cx="7077029" cy="5666572"/>
          </a:xfrm>
        </p:spPr>
      </p:pic>
    </p:spTree>
    <p:extLst>
      <p:ext uri="{BB962C8B-B14F-4D97-AF65-F5344CB8AC3E}">
        <p14:creationId xmlns:p14="http://schemas.microsoft.com/office/powerpoint/2010/main" val="90287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9D82-3EA1-8473-ED67-55988B59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0CA2F71-2DCE-6AD8-0C6F-33DD41390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415" y="956091"/>
            <a:ext cx="9033224" cy="4744723"/>
          </a:xfrm>
        </p:spPr>
      </p:pic>
    </p:spTree>
    <p:extLst>
      <p:ext uri="{BB962C8B-B14F-4D97-AF65-F5344CB8AC3E}">
        <p14:creationId xmlns:p14="http://schemas.microsoft.com/office/powerpoint/2010/main" val="10051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AD9E-F85E-0A4D-42AD-358B2AF8C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2ECD6AB1-0262-2995-1162-FDB0F444A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660" y="1123837"/>
            <a:ext cx="9323155" cy="4397715"/>
          </a:xfrm>
        </p:spPr>
      </p:pic>
    </p:spTree>
    <p:extLst>
      <p:ext uri="{BB962C8B-B14F-4D97-AF65-F5344CB8AC3E}">
        <p14:creationId xmlns:p14="http://schemas.microsoft.com/office/powerpoint/2010/main" val="180464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B923-7AB2-5DBA-6605-24D850AE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F16D5-C0A7-3436-CBC3-57946A892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FDF633DB-12A6-AB20-D8B1-762B768CB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923" y="242218"/>
            <a:ext cx="6542516" cy="612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29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86EEAC6-011F-4499-ACFF-2FDC742DB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70F14D-B6E6-40EA-96B4-4E18D0CF9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A996E-F445-066A-B4BC-DB2293F30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283461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64B8A-A935-9A9B-F964-8C3CB7FBB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2920" y="2407298"/>
            <a:ext cx="2947482" cy="34989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endParaRPr lang="en-US" sz="1600"/>
          </a:p>
        </p:txBody>
      </p:sp>
      <p:pic>
        <p:nvPicPr>
          <p:cNvPr id="6" name="Picture Placeholder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BC805725-E653-A6E3-6C82-07423446035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12"/>
          <a:stretch/>
        </p:blipFill>
        <p:spPr>
          <a:xfrm>
            <a:off x="3778898" y="744292"/>
            <a:ext cx="7793776" cy="534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94ED9-1F11-35B8-E47D-CA75341EE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892098"/>
            <a:ext cx="7315200" cy="4694886"/>
          </a:xfrm>
        </p:spPr>
        <p:txBody>
          <a:bodyPr/>
          <a:lstStyle/>
          <a:p>
            <a:r>
              <a:rPr lang="en-US" dirty="0"/>
              <a:t>REFERENCES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https://climate.nasa.gov/vital-signs/global-temperature/?intent=121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https://www.weather.gov/mob/katrina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www.ncei.noaa.gov</a:t>
            </a:r>
            <a:r>
              <a:rPr lang="en-US" dirty="0"/>
              <a:t>/access/billions/state-summary/US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645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10190</TotalTime>
  <Words>48</Words>
  <Application>Microsoft Macintosh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 2</vt:lpstr>
      <vt:lpstr>Frame</vt:lpstr>
      <vt:lpstr>Hurricanes and Typhoones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Hurricanes and Typhoones</dc:title>
  <dc:creator>Joe Garcia</dc:creator>
  <cp:lastModifiedBy>Joe Garcia</cp:lastModifiedBy>
  <cp:revision>1</cp:revision>
  <dcterms:created xsi:type="dcterms:W3CDTF">2024-04-08T01:22:13Z</dcterms:created>
  <dcterms:modified xsi:type="dcterms:W3CDTF">2024-04-15T03:12:56Z</dcterms:modified>
</cp:coreProperties>
</file>