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2" r:id="rId8"/>
    <p:sldId id="261" r:id="rId9"/>
    <p:sldId id="260" r:id="rId10"/>
    <p:sldId id="263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368" autoAdjust="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de-DE" altLang="ja-JP" smtClean="0"/>
              <a:t>Titelmasterformat durch Klicken bearbeiten</a:t>
            </a:r>
            <a:endParaRPr kumimoji="1"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de-DE" altLang="ja-JP" smtClean="0"/>
              <a:t>Formatvorlage des Untertitelmasters durch Klicken bearbeiten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>
          <a:xfrm>
            <a:off x="4471200" y="6492874"/>
            <a:ext cx="1530000" cy="365125"/>
          </a:xfrm>
        </p:spPr>
        <p:txBody>
          <a:bodyPr/>
          <a:lstStyle/>
          <a:p>
            <a:fld id="{4C29F640-65E7-450A-9E7B-25B394E76C9E}" type="datetimeFigureOut">
              <a:rPr lang="de-CH" smtClean="0"/>
              <a:pPr/>
              <a:t>31.03.2011</a:t>
            </a:fld>
            <a:endParaRPr lang="de-CH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>
          <a:xfrm>
            <a:off x="6048000" y="6492875"/>
            <a:ext cx="2394000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>
          <a:xfrm>
            <a:off x="8499632" y="6492875"/>
            <a:ext cx="644400" cy="365125"/>
          </a:xfrm>
        </p:spPr>
        <p:txBody>
          <a:bodyPr/>
          <a:lstStyle/>
          <a:p>
            <a:fld id="{D2586894-B2B6-4A3A-B3DE-31B1F51794A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0" name="図形 9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kumimoji="1" lang="de-DE" altLang="ja-JP" smtClean="0"/>
              <a:t>Titelmasterformat durch Klicken bearbeiten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kumimoji="1" lang="de-DE" altLang="ja-JP" smtClean="0"/>
              <a:t>Textmasterformate durch Klicken bearbeiten</a:t>
            </a:r>
          </a:p>
          <a:p>
            <a:pPr lvl="1"/>
            <a:r>
              <a:rPr kumimoji="1" lang="de-DE" altLang="ja-JP" smtClean="0"/>
              <a:t>Zweite Ebene</a:t>
            </a:r>
          </a:p>
          <a:p>
            <a:pPr lvl="2"/>
            <a:r>
              <a:rPr kumimoji="1" lang="de-DE" altLang="ja-JP" smtClean="0"/>
              <a:t>Dritte Ebene</a:t>
            </a:r>
          </a:p>
          <a:p>
            <a:pPr lvl="3"/>
            <a:r>
              <a:rPr kumimoji="1" lang="de-DE" altLang="ja-JP" smtClean="0"/>
              <a:t>Vierte Ebene</a:t>
            </a:r>
          </a:p>
          <a:p>
            <a:pPr lvl="4"/>
            <a:r>
              <a:rPr kumimoji="1" lang="de-DE" altLang="ja-JP" smtClean="0"/>
              <a:t>Fünfte Ebene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4C29F640-65E7-450A-9E7B-25B394E76C9E}" type="datetimeFigureOut">
              <a:rPr lang="de-CH" smtClean="0"/>
              <a:pPr/>
              <a:t>31.03.2011</a:t>
            </a:fld>
            <a:endParaRPr lang="de-CH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D2586894-B2B6-4A3A-B3DE-31B1F51794A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kumimoji="1" lang="de-DE" altLang="ja-JP" smtClean="0"/>
              <a:t>Titelmasterformat durch Klicken bearbeiten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kumimoji="1" lang="de-DE" altLang="ja-JP" smtClean="0"/>
              <a:t>Textmasterformate durch Klicken bearbeiten</a:t>
            </a:r>
          </a:p>
          <a:p>
            <a:pPr lvl="1"/>
            <a:r>
              <a:rPr kumimoji="1" lang="de-DE" altLang="ja-JP" smtClean="0"/>
              <a:t>Zweite Ebene</a:t>
            </a:r>
          </a:p>
          <a:p>
            <a:pPr lvl="2"/>
            <a:r>
              <a:rPr kumimoji="1" lang="de-DE" altLang="ja-JP" smtClean="0"/>
              <a:t>Dritte Ebene</a:t>
            </a:r>
          </a:p>
          <a:p>
            <a:pPr lvl="3"/>
            <a:r>
              <a:rPr kumimoji="1" lang="de-DE" altLang="ja-JP" smtClean="0"/>
              <a:t>Vierte Ebene</a:t>
            </a:r>
          </a:p>
          <a:p>
            <a:pPr lvl="4"/>
            <a:r>
              <a:rPr kumimoji="1" lang="de-DE" altLang="ja-JP" smtClean="0"/>
              <a:t>Fünfte Ebene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4C29F640-65E7-450A-9E7B-25B394E76C9E}" type="datetimeFigureOut">
              <a:rPr lang="de-CH" smtClean="0"/>
              <a:pPr/>
              <a:t>31.03.2011</a:t>
            </a:fld>
            <a:endParaRPr lang="de-CH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D2586894-B2B6-4A3A-B3DE-31B1F51794A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de-DE" altLang="ja-JP" smtClean="0"/>
              <a:t>Titelmasterformat durch Klicken bearbeiten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de-DE" altLang="ja-JP" smtClean="0"/>
              <a:t>Formatvorlage des Untertitelmasters durch Klicken bearbeiten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F640-65E7-450A-9E7B-25B394E76C9E}" type="datetimeFigureOut">
              <a:rPr lang="de-CH" smtClean="0"/>
              <a:pPr/>
              <a:t>31.03.2011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6894-B2B6-4A3A-B3DE-31B1F51794A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ja-JP" smtClean="0"/>
              <a:t>Titelmasterformat durch Klicken bearbeiten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kumimoji="1" lang="de-DE" altLang="ja-JP" smtClean="0"/>
              <a:t>Textmasterformate durch Klicken bearbeiten</a:t>
            </a:r>
          </a:p>
          <a:p>
            <a:pPr lvl="1"/>
            <a:r>
              <a:rPr kumimoji="1" lang="de-DE" altLang="ja-JP" smtClean="0"/>
              <a:t>Zweite Ebene</a:t>
            </a:r>
          </a:p>
          <a:p>
            <a:pPr lvl="2"/>
            <a:r>
              <a:rPr kumimoji="1" lang="de-DE" altLang="ja-JP" smtClean="0"/>
              <a:t>Dritte Ebene</a:t>
            </a:r>
          </a:p>
          <a:p>
            <a:pPr lvl="3"/>
            <a:r>
              <a:rPr kumimoji="1" lang="de-DE" altLang="ja-JP" smtClean="0"/>
              <a:t>Vierte Ebene</a:t>
            </a:r>
          </a:p>
          <a:p>
            <a:pPr lvl="4"/>
            <a:r>
              <a:rPr kumimoji="1" lang="de-DE" altLang="ja-JP" smtClean="0"/>
              <a:t>Fünfte Ebene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F640-65E7-450A-9E7B-25B394E76C9E}" type="datetimeFigureOut">
              <a:rPr lang="de-CH" smtClean="0"/>
              <a:pPr/>
              <a:t>31.03.2011</a:t>
            </a:fld>
            <a:endParaRPr lang="de-CH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6894-B2B6-4A3A-B3DE-31B1F51794A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de-DE" altLang="ja-JP" smtClean="0"/>
              <a:t>Titelmasterformat durch Klicken bearbeiten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de-DE" altLang="ja-JP" smtClean="0"/>
              <a:t>Textmasterformate durch Klicken bearbeiten</a:t>
            </a:r>
          </a:p>
          <a:p>
            <a:pPr lvl="1"/>
            <a:r>
              <a:rPr kumimoji="1" lang="de-DE" altLang="ja-JP" smtClean="0"/>
              <a:t>Zweite Ebene</a:t>
            </a:r>
          </a:p>
          <a:p>
            <a:pPr lvl="2"/>
            <a:r>
              <a:rPr kumimoji="1" lang="de-DE" altLang="ja-JP" smtClean="0"/>
              <a:t>Dritte Ebene</a:t>
            </a:r>
          </a:p>
          <a:p>
            <a:pPr lvl="3"/>
            <a:r>
              <a:rPr kumimoji="1" lang="de-DE" altLang="ja-JP" smtClean="0"/>
              <a:t>Vierte Ebene</a:t>
            </a:r>
          </a:p>
          <a:p>
            <a:pPr lvl="4"/>
            <a:r>
              <a:rPr kumimoji="1" lang="de-DE" altLang="ja-JP" smtClean="0"/>
              <a:t>Fünfte Ebene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4C29F640-65E7-450A-9E7B-25B394E76C9E}" type="datetimeFigureOut">
              <a:rPr lang="de-CH" smtClean="0"/>
              <a:pPr/>
              <a:t>31.03.2011</a:t>
            </a:fld>
            <a:endParaRPr lang="de-CH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2874"/>
            <a:ext cx="2395534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2875"/>
            <a:ext cx="644400" cy="365125"/>
          </a:xfrm>
        </p:spPr>
        <p:txBody>
          <a:bodyPr/>
          <a:lstStyle/>
          <a:p>
            <a:fld id="{D2586894-B2B6-4A3A-B3DE-31B1F51794A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ja-JP" smtClean="0"/>
              <a:t>Titelmasterformat durch Klicken bearbeiten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de-DE" altLang="ja-JP" smtClean="0"/>
              <a:t>Textmasterformate durch Klicken bearbeiten</a:t>
            </a:r>
          </a:p>
          <a:p>
            <a:pPr lvl="1"/>
            <a:r>
              <a:rPr kumimoji="1" lang="de-DE" altLang="ja-JP" smtClean="0"/>
              <a:t>Zweite Ebene</a:t>
            </a:r>
          </a:p>
          <a:p>
            <a:pPr lvl="2"/>
            <a:r>
              <a:rPr kumimoji="1" lang="de-DE" altLang="ja-JP" smtClean="0"/>
              <a:t>Dritte Ebene</a:t>
            </a:r>
          </a:p>
          <a:p>
            <a:pPr lvl="3"/>
            <a:r>
              <a:rPr kumimoji="1" lang="de-DE" altLang="ja-JP" smtClean="0"/>
              <a:t>Vierte Ebene</a:t>
            </a:r>
          </a:p>
          <a:p>
            <a:pPr lvl="4"/>
            <a:r>
              <a:rPr kumimoji="1" lang="de-DE" altLang="ja-JP" smtClean="0"/>
              <a:t>Fünfte Ebene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de-DE" altLang="ja-JP" smtClean="0"/>
              <a:t>Textmasterformate durch Klicken bearbeiten</a:t>
            </a:r>
          </a:p>
          <a:p>
            <a:pPr lvl="1"/>
            <a:r>
              <a:rPr kumimoji="1" lang="de-DE" altLang="ja-JP" smtClean="0"/>
              <a:t>Zweite Ebene</a:t>
            </a:r>
          </a:p>
          <a:p>
            <a:pPr lvl="2"/>
            <a:r>
              <a:rPr kumimoji="1" lang="de-DE" altLang="ja-JP" smtClean="0"/>
              <a:t>Dritte Ebene</a:t>
            </a:r>
          </a:p>
          <a:p>
            <a:pPr lvl="3"/>
            <a:r>
              <a:rPr kumimoji="1" lang="de-DE" altLang="ja-JP" smtClean="0"/>
              <a:t>Vierte Ebene</a:t>
            </a:r>
          </a:p>
          <a:p>
            <a:pPr lvl="4"/>
            <a:r>
              <a:rPr kumimoji="1" lang="de-DE" altLang="ja-JP" smtClean="0"/>
              <a:t>Fünfte Ebene</a:t>
            </a:r>
            <a:endParaRPr kumimoji="1" lang="ja-JP" altLang="en-US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4C29F640-65E7-450A-9E7B-25B394E76C9E}" type="datetimeFigureOut">
              <a:rPr lang="de-CH" smtClean="0"/>
              <a:pPr/>
              <a:t>31.03.2011</a:t>
            </a:fld>
            <a:endParaRPr lang="de-CH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5534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D2586894-B2B6-4A3A-B3DE-31B1F51794A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de-DE" altLang="ja-JP" smtClean="0"/>
              <a:t>Titelmasterformat durch Klicken bearbeiten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de-DE" altLang="ja-JP" smtClean="0"/>
              <a:t>Textmasterformate durch Klicken bearbeiten</a:t>
            </a:r>
          </a:p>
          <a:p>
            <a:pPr lvl="1"/>
            <a:r>
              <a:rPr kumimoji="1" lang="de-DE" altLang="ja-JP" smtClean="0"/>
              <a:t>Zweite Ebene</a:t>
            </a:r>
          </a:p>
          <a:p>
            <a:pPr lvl="2"/>
            <a:r>
              <a:rPr kumimoji="1" lang="de-DE" altLang="ja-JP" smtClean="0"/>
              <a:t>Dritte Ebene</a:t>
            </a:r>
          </a:p>
          <a:p>
            <a:pPr lvl="3"/>
            <a:r>
              <a:rPr kumimoji="1" lang="de-DE" altLang="ja-JP" smtClean="0"/>
              <a:t>Vierte Ebene</a:t>
            </a:r>
          </a:p>
          <a:p>
            <a:pPr lvl="4"/>
            <a:r>
              <a:rPr kumimoji="1" lang="de-DE" altLang="ja-JP" smtClean="0"/>
              <a:t>Fünfte Ebene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de-DE" altLang="ja-JP" smtClean="0"/>
              <a:t>Textmasterformate durch Klicken bearbeiten</a:t>
            </a:r>
          </a:p>
          <a:p>
            <a:pPr lvl="1"/>
            <a:r>
              <a:rPr kumimoji="1" lang="de-DE" altLang="ja-JP" smtClean="0"/>
              <a:t>Zweite Ebene</a:t>
            </a:r>
          </a:p>
          <a:p>
            <a:pPr lvl="2"/>
            <a:r>
              <a:rPr kumimoji="1" lang="de-DE" altLang="ja-JP" smtClean="0"/>
              <a:t>Dritte Ebene</a:t>
            </a:r>
          </a:p>
          <a:p>
            <a:pPr lvl="3"/>
            <a:r>
              <a:rPr kumimoji="1" lang="de-DE" altLang="ja-JP" smtClean="0"/>
              <a:t>Vierte Ebene</a:t>
            </a:r>
          </a:p>
          <a:p>
            <a:pPr lvl="4"/>
            <a:r>
              <a:rPr kumimoji="1" lang="de-DE" altLang="ja-JP" smtClean="0"/>
              <a:t>Fünfte Ebene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de-DE" altLang="ja-JP" smtClean="0"/>
              <a:t>Textmasterformate durch Klicken bearbeiten</a:t>
            </a:r>
          </a:p>
          <a:p>
            <a:pPr lvl="1"/>
            <a:r>
              <a:rPr kumimoji="1" lang="de-DE" altLang="ja-JP" smtClean="0"/>
              <a:t>Zweite Ebene</a:t>
            </a:r>
          </a:p>
          <a:p>
            <a:pPr lvl="2"/>
            <a:r>
              <a:rPr kumimoji="1" lang="de-DE" altLang="ja-JP" smtClean="0"/>
              <a:t>Dritte Ebene</a:t>
            </a:r>
          </a:p>
          <a:p>
            <a:pPr lvl="3"/>
            <a:r>
              <a:rPr kumimoji="1" lang="de-DE" altLang="ja-JP" smtClean="0"/>
              <a:t>Vierte Ebene</a:t>
            </a:r>
          </a:p>
          <a:p>
            <a:pPr lvl="4"/>
            <a:r>
              <a:rPr kumimoji="1" lang="de-DE" altLang="ja-JP" smtClean="0"/>
              <a:t>Fünfte Ebene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de-DE" altLang="ja-JP" smtClean="0"/>
              <a:t>Textmasterformate durch Klicken bearbeiten</a:t>
            </a:r>
          </a:p>
          <a:p>
            <a:pPr lvl="1"/>
            <a:r>
              <a:rPr kumimoji="1" lang="de-DE" altLang="ja-JP" smtClean="0"/>
              <a:t>Zweite Ebene</a:t>
            </a:r>
          </a:p>
          <a:p>
            <a:pPr lvl="2"/>
            <a:r>
              <a:rPr kumimoji="1" lang="de-DE" altLang="ja-JP" smtClean="0"/>
              <a:t>Dritte Ebene</a:t>
            </a:r>
          </a:p>
          <a:p>
            <a:pPr lvl="3"/>
            <a:r>
              <a:rPr kumimoji="1" lang="de-DE" altLang="ja-JP" smtClean="0"/>
              <a:t>Vierte Ebene</a:t>
            </a:r>
          </a:p>
          <a:p>
            <a:pPr lvl="4"/>
            <a:r>
              <a:rPr kumimoji="1" lang="de-DE" altLang="ja-JP" smtClean="0"/>
              <a:t>Fünfte Ebene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4C29F640-65E7-450A-9E7B-25B394E76C9E}" type="datetimeFigureOut">
              <a:rPr lang="de-CH" smtClean="0"/>
              <a:pPr/>
              <a:t>31.03.2011</a:t>
            </a:fld>
            <a:endParaRPr lang="de-CH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D2586894-B2B6-4A3A-B3DE-31B1F51794A5}" type="slidenum">
              <a:rPr lang="de-CH" smtClean="0"/>
              <a:pPr/>
              <a:t>‹Nr.›</a:t>
            </a:fld>
            <a:endParaRPr lang="de-CH"/>
          </a:p>
        </p:txBody>
      </p:sp>
      <p:grpSp>
        <p:nvGrpSpPr>
          <p:cNvPr id="10" name="グループ化 11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8" name="図形 17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kumimoji="1" lang="de-DE" altLang="ja-JP" smtClean="0"/>
              <a:t>Titelmasterformat durch Klicken bearbeiten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F640-65E7-450A-9E7B-25B394E76C9E}" type="datetimeFigureOut">
              <a:rPr lang="de-CH" smtClean="0"/>
              <a:pPr/>
              <a:t>31.03.2011</a:t>
            </a:fld>
            <a:endParaRPr lang="de-CH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6894-B2B6-4A3A-B3DE-31B1F51794A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F640-65E7-450A-9E7B-25B394E76C9E}" type="datetimeFigureOut">
              <a:rPr lang="de-CH" smtClean="0"/>
              <a:pPr/>
              <a:t>31.03.2011</a:t>
            </a:fld>
            <a:endParaRPr lang="de-CH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6894-B2B6-4A3A-B3DE-31B1F51794A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de-DE" altLang="ja-JP" smtClean="0"/>
              <a:t>Titelmasterformat durch Klicken bearbeiten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de-DE" altLang="ja-JP" smtClean="0"/>
              <a:t>Textmasterformate durch Klicken bearbeiten</a:t>
            </a:r>
          </a:p>
          <a:p>
            <a:pPr lvl="1"/>
            <a:r>
              <a:rPr kumimoji="1" lang="de-DE" altLang="ja-JP" smtClean="0"/>
              <a:t>Zweite Ebene</a:t>
            </a:r>
          </a:p>
          <a:p>
            <a:pPr lvl="2"/>
            <a:r>
              <a:rPr kumimoji="1" lang="de-DE" altLang="ja-JP" smtClean="0"/>
              <a:t>Dritte Ebene</a:t>
            </a:r>
          </a:p>
          <a:p>
            <a:pPr lvl="3"/>
            <a:r>
              <a:rPr kumimoji="1" lang="de-DE" altLang="ja-JP" smtClean="0"/>
              <a:t>Vierte Ebene</a:t>
            </a:r>
          </a:p>
          <a:p>
            <a:pPr lvl="4"/>
            <a:r>
              <a:rPr kumimoji="1" lang="de-DE" altLang="ja-JP" smtClean="0"/>
              <a:t>Fünfte Ebene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de-DE" altLang="ja-JP" smtClean="0"/>
              <a:t>Textmasterformate durch Klicken bearbeiten</a:t>
            </a:r>
          </a:p>
          <a:p>
            <a:pPr lvl="1"/>
            <a:r>
              <a:rPr kumimoji="1" lang="de-DE" altLang="ja-JP" smtClean="0"/>
              <a:t>Zweite Ebene</a:t>
            </a:r>
          </a:p>
          <a:p>
            <a:pPr lvl="2"/>
            <a:r>
              <a:rPr kumimoji="1" lang="de-DE" altLang="ja-JP" smtClean="0"/>
              <a:t>Dritte Ebene</a:t>
            </a:r>
          </a:p>
          <a:p>
            <a:pPr lvl="3"/>
            <a:r>
              <a:rPr kumimoji="1" lang="de-DE" altLang="ja-JP" smtClean="0"/>
              <a:t>Vierte Ebene</a:t>
            </a:r>
          </a:p>
          <a:p>
            <a:pPr lvl="4"/>
            <a:r>
              <a:rPr kumimoji="1" lang="de-DE" altLang="ja-JP" smtClean="0"/>
              <a:t>Fünfte Ebene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4C29F640-65E7-450A-9E7B-25B394E76C9E}" type="datetimeFigureOut">
              <a:rPr lang="de-CH" smtClean="0"/>
              <a:pPr/>
              <a:t>31.03.2011</a:t>
            </a:fld>
            <a:endParaRPr lang="de-CH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D2586894-B2B6-4A3A-B3DE-31B1F51794A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形 8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4C29F640-65E7-450A-9E7B-25B394E76C9E}" type="datetimeFigureOut">
              <a:rPr lang="de-CH" smtClean="0"/>
              <a:pPr/>
              <a:t>31.03.2011</a:t>
            </a:fld>
            <a:endParaRPr lang="de-CH"/>
          </a:p>
        </p:txBody>
      </p:sp>
      <p:sp>
        <p:nvSpPr>
          <p:cNvPr id="10" name="図形 9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11" name="図形 10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D2586894-B2B6-4A3A-B3DE-31B1F51794A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de-DE" altLang="ja-JP" smtClean="0"/>
              <a:t>Titelmasterformat durch Klicken bearbeiten</a:t>
            </a:r>
            <a:endParaRPr kumimoji="1"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de-DE" altLang="ja-JP" smtClean="0"/>
              <a:t>Bild durch Klicken auf Symbol hinzufügen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de-DE" altLang="ja-JP" smtClean="0"/>
              <a:t>Textmasterformate durch Klicken bearbeiten</a:t>
            </a:r>
          </a:p>
          <a:p>
            <a:pPr lvl="1"/>
            <a:r>
              <a:rPr kumimoji="1" lang="de-DE" altLang="ja-JP" smtClean="0"/>
              <a:t>Zweite Ebene</a:t>
            </a:r>
          </a:p>
          <a:p>
            <a:pPr lvl="2"/>
            <a:r>
              <a:rPr kumimoji="1" lang="de-DE" altLang="ja-JP" smtClean="0"/>
              <a:t>Dritte Ebene</a:t>
            </a:r>
          </a:p>
          <a:p>
            <a:pPr lvl="3"/>
            <a:r>
              <a:rPr kumimoji="1" lang="de-DE" altLang="ja-JP" smtClean="0"/>
              <a:t>Vierte Ebene</a:t>
            </a:r>
          </a:p>
          <a:p>
            <a:pPr lvl="4"/>
            <a:r>
              <a:rPr kumimoji="1" lang="de-DE" altLang="ja-JP" smtClean="0"/>
              <a:t>Fünfte Ebene</a:t>
            </a:r>
            <a:endParaRPr 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</a:p>
          <a:p>
            <a:pPr lvl="5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4C29F640-65E7-450A-9E7B-25B394E76C9E}" type="datetimeFigureOut">
              <a:rPr lang="de-CH" smtClean="0"/>
              <a:pPr/>
              <a:t>31.03.2011</a:t>
            </a:fld>
            <a:endParaRPr lang="de-CH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D2586894-B2B6-4A3A-B3DE-31B1F51794A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grpSp>
        <p:nvGrpSpPr>
          <p:cNvPr id="2" name="グループ化 11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3" name="図形 12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0" name="図形 89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55000"/>
        <a:buFont typeface="Wingdings"/>
        <a:buChar char="p"/>
        <a:defRPr kumimoji="1" sz="32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"/>
        <a:buChar char="n"/>
        <a:defRPr kumimoji="1" sz="28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48000"/>
        <a:buFont typeface="Wingdings"/>
        <a:buChar char="n"/>
        <a:defRPr kumimoji="1" sz="24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4"/>
        </a:buClr>
        <a:buSzPct val="45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/>
        </a:buClr>
        <a:buSzPct val="40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Axji\Dokumente\BFH\MAT04\CityExplorerHDNeu%201.mp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City Explorer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 smtClean="0"/>
              <a:t>Pascal </a:t>
            </a:r>
            <a:r>
              <a:rPr lang="de-CH" dirty="0" err="1" smtClean="0"/>
              <a:t>Irminger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Marcel Lehmann</a:t>
            </a:r>
            <a:br>
              <a:rPr lang="de-CH" dirty="0" smtClean="0"/>
            </a:br>
            <a:r>
              <a:rPr lang="de-CH" dirty="0" smtClean="0"/>
              <a:t>Axel </a:t>
            </a:r>
            <a:r>
              <a:rPr lang="de-CH" dirty="0" err="1" smtClean="0"/>
              <a:t>Zenklusen</a:t>
            </a:r>
            <a:endParaRPr lang="de-CH" dirty="0" smtClean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Navigation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Anzeige des Weges zum Ziel</a:t>
            </a:r>
          </a:p>
          <a:p>
            <a:r>
              <a:rPr lang="de-CH" dirty="0" smtClean="0"/>
              <a:t>Für jedes POI</a:t>
            </a:r>
          </a:p>
          <a:p>
            <a:r>
              <a:rPr lang="de-CH" dirty="0" smtClean="0"/>
              <a:t>Google </a:t>
            </a:r>
            <a:r>
              <a:rPr lang="de-CH" dirty="0" err="1" smtClean="0"/>
              <a:t>Maps</a:t>
            </a:r>
            <a:r>
              <a:rPr lang="de-CH" dirty="0" smtClean="0"/>
              <a:t> API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1505" y="1785938"/>
            <a:ext cx="2511989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Zurück nach Zürich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Fragen ?</a:t>
            </a:r>
          </a:p>
          <a:p>
            <a:r>
              <a:rPr lang="de-CH" sz="2800" dirty="0" smtClean="0"/>
              <a:t>Anregungen ?</a:t>
            </a:r>
          </a:p>
          <a:p>
            <a:r>
              <a:rPr lang="de-CH" sz="2800" dirty="0" smtClean="0"/>
              <a:t>Lobpreisungen ?</a:t>
            </a:r>
            <a:endParaRPr lang="de-CH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City Explorer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Städteführer für Zürich</a:t>
            </a:r>
          </a:p>
          <a:p>
            <a:r>
              <a:rPr lang="de-CH" sz="2800" dirty="0" smtClean="0"/>
              <a:t>Navigationshilfe</a:t>
            </a:r>
          </a:p>
          <a:p>
            <a:r>
              <a:rPr lang="de-CH" sz="2800" dirty="0" smtClean="0"/>
              <a:t>Planungs</a:t>
            </a:r>
            <a:r>
              <a:rPr lang="de-CH" sz="2800" dirty="0" smtClean="0"/>
              <a:t>i</a:t>
            </a:r>
            <a:r>
              <a:rPr lang="de-CH" sz="2800" dirty="0" smtClean="0"/>
              <a:t>nstrument</a:t>
            </a:r>
            <a:endParaRPr lang="de-CH" sz="2800" dirty="0" smtClean="0"/>
          </a:p>
          <a:p>
            <a:r>
              <a:rPr lang="de-CH" sz="2800" dirty="0" smtClean="0"/>
              <a:t>Informationslieferant</a:t>
            </a:r>
            <a:endParaRPr lang="de-CH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Startseite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Karte</a:t>
            </a:r>
          </a:p>
          <a:p>
            <a:r>
              <a:rPr lang="de-CH" dirty="0" smtClean="0"/>
              <a:t>Liste</a:t>
            </a:r>
          </a:p>
          <a:p>
            <a:r>
              <a:rPr lang="de-CH" dirty="0" smtClean="0"/>
              <a:t>Favoriten</a:t>
            </a:r>
          </a:p>
          <a:p>
            <a:r>
              <a:rPr lang="de-CH" dirty="0" smtClean="0"/>
              <a:t>Information</a:t>
            </a:r>
            <a:endParaRPr lang="de-CH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742" y="1785938"/>
            <a:ext cx="2539516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Karte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3200" dirty="0" smtClean="0"/>
              <a:t>POIs in </a:t>
            </a:r>
            <a:r>
              <a:rPr lang="de-CH" sz="3200" dirty="0" smtClean="0"/>
              <a:t>der </a:t>
            </a:r>
            <a:r>
              <a:rPr lang="de-CH" sz="3200" dirty="0" smtClean="0"/>
              <a:t>Nähe</a:t>
            </a:r>
          </a:p>
          <a:p>
            <a:r>
              <a:rPr lang="de-CH" sz="3200" dirty="0" smtClean="0"/>
              <a:t>POI Details</a:t>
            </a:r>
          </a:p>
          <a:p>
            <a:r>
              <a:rPr lang="de-CH" sz="3200" dirty="0" smtClean="0"/>
              <a:t>Navigation</a:t>
            </a:r>
            <a:endParaRPr lang="de-CH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8338" y="1785938"/>
            <a:ext cx="2578324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Liste der POI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Nach Kategorien</a:t>
            </a:r>
          </a:p>
          <a:p>
            <a:r>
              <a:rPr lang="de-CH" dirty="0" smtClean="0"/>
              <a:t>Mit Distanzen</a:t>
            </a:r>
          </a:p>
          <a:p>
            <a:r>
              <a:rPr lang="de-CH" dirty="0" smtClean="0"/>
              <a:t>Laufzeiten</a:t>
            </a:r>
          </a:p>
          <a:p>
            <a:r>
              <a:rPr lang="de-CH" dirty="0" smtClean="0"/>
              <a:t>Navigation</a:t>
            </a:r>
            <a:endParaRPr lang="de-CH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772816"/>
            <a:ext cx="2586836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 t="160" r="996" b="592"/>
          <a:stretch>
            <a:fillRect/>
          </a:stretch>
        </p:blipFill>
        <p:spPr bwMode="auto">
          <a:xfrm>
            <a:off x="6300192" y="1772816"/>
            <a:ext cx="2574994" cy="379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Favoriten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Jetzt wählen</a:t>
            </a:r>
          </a:p>
          <a:p>
            <a:r>
              <a:rPr lang="de-CH" dirty="0" smtClean="0"/>
              <a:t>Später </a:t>
            </a:r>
            <a:r>
              <a:rPr lang="de-CH" dirty="0" smtClean="0"/>
              <a:t>besuchen</a:t>
            </a:r>
            <a:endParaRPr lang="de-CH" dirty="0"/>
          </a:p>
          <a:p>
            <a:r>
              <a:rPr lang="de-CH" dirty="0" smtClean="0"/>
              <a:t>Nicht nach </a:t>
            </a:r>
            <a:r>
              <a:rPr lang="de-CH" dirty="0" smtClean="0"/>
              <a:t>K</a:t>
            </a:r>
            <a:r>
              <a:rPr lang="de-CH" dirty="0" smtClean="0"/>
              <a:t>ategorien</a:t>
            </a:r>
          </a:p>
          <a:p>
            <a:r>
              <a:rPr lang="de-CH" dirty="0" smtClean="0"/>
              <a:t>Alles auf einen Blick</a:t>
            </a:r>
          </a:p>
          <a:p>
            <a:endParaRPr lang="de-CH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2066" y="1785938"/>
            <a:ext cx="2570868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Infos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Div. Angaben</a:t>
            </a:r>
          </a:p>
          <a:p>
            <a:r>
              <a:rPr lang="de-CH" dirty="0" smtClean="0"/>
              <a:t>Making </a:t>
            </a:r>
            <a:r>
              <a:rPr lang="de-CH" dirty="0" err="1" smtClean="0"/>
              <a:t>of</a:t>
            </a:r>
            <a:r>
              <a:rPr lang="de-CH" dirty="0" smtClean="0"/>
              <a:t> ;)</a:t>
            </a:r>
            <a:endParaRPr lang="de-CH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9952" y="1785938"/>
            <a:ext cx="2555096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ityExplorerHDNeu 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Detailansicht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Bilder</a:t>
            </a:r>
          </a:p>
          <a:p>
            <a:r>
              <a:rPr lang="de-CH" dirty="0" err="1" smtClean="0"/>
              <a:t>Infotext</a:t>
            </a:r>
            <a:endParaRPr lang="de-CH" dirty="0" smtClean="0"/>
          </a:p>
          <a:p>
            <a:r>
              <a:rPr lang="de-CH" dirty="0" smtClean="0"/>
              <a:t>Öffnungszeiten</a:t>
            </a:r>
          </a:p>
          <a:p>
            <a:pPr>
              <a:buNone/>
            </a:pPr>
            <a:endParaRPr lang="de-CH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772816"/>
            <a:ext cx="2531867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1031" r="849"/>
          <a:stretch>
            <a:fillRect/>
          </a:stretch>
        </p:blipFill>
        <p:spPr bwMode="auto">
          <a:xfrm>
            <a:off x="6372200" y="1772816"/>
            <a:ext cx="2547356" cy="377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oklet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rooklet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6175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952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7200000"/>
            <a:lightRig rig="glow" dir="t">
              <a:rot lat="0" lon="0" rev="2100000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0"/>
            <a:lightRig rig="glow" dir="t">
              <a:rot lat="0" lon="0" rev="21000000"/>
            </a:lightRig>
          </a:scene3d>
          <a:sp3d>
            <a:bevelT w="342900" h="38100" prst="softRound"/>
            <a:bevelB w="342900" h="38100" prst="softRound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Brooklet</Template>
  <TotalTime>0</TotalTime>
  <Words>80</Words>
  <Application>Microsoft Office PowerPoint</Application>
  <PresentationFormat>Bildschirmpräsentation (4:3)</PresentationFormat>
  <Paragraphs>41</Paragraphs>
  <Slides>11</Slides>
  <Notes>0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Brooklet</vt:lpstr>
      <vt:lpstr>City Explorer</vt:lpstr>
      <vt:lpstr>Was ist City Explorer</vt:lpstr>
      <vt:lpstr>Startseite</vt:lpstr>
      <vt:lpstr>Karte</vt:lpstr>
      <vt:lpstr>Liste der POI</vt:lpstr>
      <vt:lpstr>Favoriten</vt:lpstr>
      <vt:lpstr>Infos</vt:lpstr>
      <vt:lpstr>Folie 8</vt:lpstr>
      <vt:lpstr>Detailansicht</vt:lpstr>
      <vt:lpstr>Navigation</vt:lpstr>
      <vt:lpstr>Zurück nach Zürich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Axji</dc:creator>
  <cp:lastModifiedBy>Axji</cp:lastModifiedBy>
  <cp:revision>26</cp:revision>
  <dcterms:created xsi:type="dcterms:W3CDTF">2011-03-31T05:14:19Z</dcterms:created>
  <dcterms:modified xsi:type="dcterms:W3CDTF">2011-03-31T13:11:04Z</dcterms:modified>
</cp:coreProperties>
</file>