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7C374F-8B5C-402D-9877-203F9F11F259}">
          <p14:sldIdLst>
            <p14:sldId id="256"/>
            <p14:sldId id="257"/>
            <p14:sldId id="258"/>
            <p14:sldId id="259"/>
            <p14:sldId id="260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5357" y="1052736"/>
            <a:ext cx="7315200" cy="2595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Тема курсового проектирования: «Разработка развивающей программы для детей»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5207359"/>
            <a:ext cx="7315200" cy="114463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Выполнил: студент гр. 4-09-П</a:t>
            </a:r>
            <a:endParaRPr lang="ru-RU" dirty="0"/>
          </a:p>
          <a:p>
            <a:pPr algn="r"/>
            <a:r>
              <a:rPr lang="ru-RU" dirty="0" smtClean="0"/>
              <a:t>Гончаров Антон</a:t>
            </a:r>
          </a:p>
          <a:p>
            <a:pPr algn="r"/>
            <a:r>
              <a:rPr lang="ru-RU" dirty="0" smtClean="0"/>
              <a:t>Преподаватель: </a:t>
            </a:r>
            <a:r>
              <a:rPr lang="ru-RU" dirty="0" err="1" smtClean="0"/>
              <a:t>Кашталинская</a:t>
            </a:r>
            <a:r>
              <a:rPr lang="ru-RU" dirty="0" smtClean="0"/>
              <a:t> И.А.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58475" y="6380948"/>
            <a:ext cx="2068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Смоленск, 2017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275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 algn="just">
              <a:buNone/>
            </a:pPr>
            <a:r>
              <a:rPr lang="ru-RU" sz="2400" dirty="0"/>
              <a:t>О</a:t>
            </a:r>
            <a:r>
              <a:rPr lang="ru-RU" sz="2400" dirty="0" smtClean="0"/>
              <a:t>бщая </a:t>
            </a:r>
            <a:r>
              <a:rPr lang="ru-RU" sz="2400" dirty="0"/>
              <a:t>тенденция применения ИКТ не могла не коснуться сферы образования, в частности дошкольного. В России возможности информационных и коммуникационных технологий в дошкольных учреждениях применяются мало, особенно это касается регионов, однако, развитие в этом направлении ведется и ему уделяется все большее </a:t>
            </a:r>
            <a:r>
              <a:rPr lang="ru-RU" sz="2400" dirty="0" smtClean="0"/>
              <a:t>внимание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491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технического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ru-RU" sz="2800" dirty="0"/>
              <a:t>В ходе курсового проекта необходимо разработать развивающую программу для детей. Программа должна включать в себя тесты для обучения детей в различных областях. При неверном ответе программа будет возвращать тест к исходному положению с возможностью ответить </a:t>
            </a:r>
            <a:r>
              <a:rPr lang="ru-RU" sz="2800" dirty="0" smtClean="0"/>
              <a:t>заново</a:t>
            </a:r>
            <a:endParaRPr lang="ru-RU" sz="2800" dirty="0"/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dirty="0"/>
              <a:t> </a:t>
            </a:r>
          </a:p>
          <a:p>
            <a:pPr marL="45720" indent="0" algn="just">
              <a:buNone/>
            </a:pPr>
            <a:r>
              <a:rPr lang="ru-RU" sz="2400" dirty="0"/>
              <a:t>Возможности компьютера позволяют увеличить объём предлагаемого для ознакомления материала. Яркий светящийся экран привлекает внимание, даёт возможность переключить у детей </a:t>
            </a:r>
            <a:r>
              <a:rPr lang="ru-RU" sz="2400" dirty="0" err="1"/>
              <a:t>аудиовосприятие</a:t>
            </a:r>
            <a:r>
              <a:rPr lang="ru-RU" sz="2400" dirty="0"/>
              <a:t> на </a:t>
            </a:r>
            <a:r>
              <a:rPr lang="ru-RU" sz="2400" dirty="0" smtClean="0"/>
              <a:t>визуальное.</a:t>
            </a:r>
          </a:p>
          <a:p>
            <a:pPr marL="45720" indent="0" algn="just">
              <a:buNone/>
            </a:pPr>
            <a:r>
              <a:rPr lang="ru-RU" sz="2400" dirty="0" smtClean="0"/>
              <a:t>Но </a:t>
            </a:r>
            <a:r>
              <a:rPr lang="ru-RU" sz="2400" dirty="0"/>
              <a:t>на сегодня, к сожалению, существует недостаточное количество хороших компьютерных программ, которые предназначены для детей данного возраста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Обоснование выбора инструментальных программных средств реализации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ru-RU" sz="2800" dirty="0" err="1"/>
              <a:t>Borland</a:t>
            </a:r>
            <a:r>
              <a:rPr lang="ru-RU" sz="2800" dirty="0"/>
              <a:t> </a:t>
            </a:r>
            <a:r>
              <a:rPr lang="ru-RU" sz="2800" dirty="0" err="1"/>
              <a:t>Delphi</a:t>
            </a:r>
            <a:r>
              <a:rPr lang="ru-RU" sz="2800" dirty="0"/>
              <a:t> позволяет создавать самые различные программы: от простейших однооконных приложений до программ управления распределенными базами.</a:t>
            </a:r>
          </a:p>
          <a:p>
            <a:pPr marL="45720" indent="0">
              <a:buNone/>
            </a:pPr>
            <a:r>
              <a:rPr lang="ru-RU" sz="2800" dirty="0"/>
              <a:t>Таким образом для создания программного продукта наиболее эффективно использовать инструментальное программное средство </a:t>
            </a:r>
            <a:r>
              <a:rPr lang="en-US" sz="2800" dirty="0"/>
              <a:t>Borland Delphi</a:t>
            </a:r>
            <a:endParaRPr lang="ru-RU" sz="2800" dirty="0"/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8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"/>
            <a:ext cx="9143999" cy="10037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Разработка алгоритма для корректного выполнения программы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ru-RU" dirty="0"/>
          </a:p>
        </p:txBody>
      </p:sp>
      <p:pic>
        <p:nvPicPr>
          <p:cNvPr id="1026" name="Picture 2" descr="C:\Users\FoxyMo\Desktop\Гончаров Курсвовой 4 курс\Скрины\Блок-схем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03756"/>
            <a:ext cx="4392488" cy="58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4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 algn="just">
              <a:buNone/>
            </a:pPr>
            <a:r>
              <a:rPr lang="ru-RU" sz="2800" dirty="0" smtClean="0"/>
              <a:t>В </a:t>
            </a:r>
            <a:r>
              <a:rPr lang="ru-RU" sz="2800" dirty="0"/>
              <a:t>рамках данного курсового проекта было разработано программное приложение для развития детей дошкольного возраста. В ходе написания проекта была освоена и закреплена работа с классами и </a:t>
            </a:r>
            <a:r>
              <a:rPr lang="ru-RU" sz="2800" dirty="0" smtClean="0"/>
              <a:t>объектами.</a:t>
            </a:r>
          </a:p>
          <a:p>
            <a:pPr marL="45720" indent="0" algn="just">
              <a:buNone/>
            </a:pPr>
            <a:r>
              <a:rPr lang="ru-RU" sz="2800" dirty="0" smtClean="0"/>
              <a:t>Предметной </a:t>
            </a:r>
            <a:r>
              <a:rPr lang="ru-RU" sz="2800" dirty="0"/>
              <a:t>областью разрабатываемого программного продукта является педагогическая деятельность в детских садах и школах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122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20</TotalTime>
  <Words>206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Перспектива</vt:lpstr>
      <vt:lpstr>Тема курсового проектирования: «Разработка развивающей программы для детей»</vt:lpstr>
      <vt:lpstr>Введение</vt:lpstr>
      <vt:lpstr>Анализ технического задания</vt:lpstr>
      <vt:lpstr>Описание предметной области</vt:lpstr>
      <vt:lpstr>Обоснование выбора инструментальных программных средств реализации программы</vt:lpstr>
      <vt:lpstr>Разработка алгоритма для корректного выполнения программы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FoxyMo</dc:creator>
  <cp:lastModifiedBy>FoxyMo</cp:lastModifiedBy>
  <cp:revision>5</cp:revision>
  <dcterms:created xsi:type="dcterms:W3CDTF">2017-11-06T19:01:46Z</dcterms:created>
  <dcterms:modified xsi:type="dcterms:W3CDTF">2017-11-07T06:15:41Z</dcterms:modified>
</cp:coreProperties>
</file>