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2669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30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5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33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186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5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69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54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23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664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5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FFF2B2-0BD4-48EE-8782-05C12A4A72D2}" type="datetimeFigureOut">
              <a:rPr lang="es-MX" smtClean="0"/>
              <a:t>06/12/2023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9B0C24-150B-4787-A831-8AA1629FCF1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86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BA995-816B-F8C3-DFF9-9FEB0932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Obscur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A6042E-993D-B265-6C07-0B908CD9A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Jose Andres Daza Gallego</a:t>
            </a:r>
          </a:p>
          <a:p>
            <a:r>
              <a:rPr lang="es-MX" dirty="0"/>
              <a:t>Parcial Final</a:t>
            </a:r>
          </a:p>
          <a:p>
            <a:r>
              <a:rPr lang="es-MX" dirty="0"/>
              <a:t>Taller de Lenguaje de programacion</a:t>
            </a:r>
          </a:p>
        </p:txBody>
      </p:sp>
    </p:spTree>
    <p:extLst>
      <p:ext uri="{BB962C8B-B14F-4D97-AF65-F5344CB8AC3E}">
        <p14:creationId xmlns:p14="http://schemas.microsoft.com/office/powerpoint/2010/main" val="107251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FD1C56-E2E3-0FBB-BD9B-12F06F33F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2" y="864066"/>
            <a:ext cx="10731358" cy="4558717"/>
          </a:xfrm>
        </p:spPr>
      </p:pic>
    </p:spTree>
    <p:extLst>
      <p:ext uri="{BB962C8B-B14F-4D97-AF65-F5344CB8AC3E}">
        <p14:creationId xmlns:p14="http://schemas.microsoft.com/office/powerpoint/2010/main" val="412466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AD3222-B9F1-6C33-E916-C3DE4CBF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26" y="61912"/>
            <a:ext cx="5429250" cy="6734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C8B1C3-8FD6-FE89-CD36-D5E1014D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77" y="168478"/>
            <a:ext cx="59912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8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8880514-A9F3-0A13-1DC3-1C49CDCD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75" y="2128568"/>
            <a:ext cx="8744125" cy="26008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A4CB68E-357D-7D30-E5E8-5EEFA3E9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76" y="128293"/>
            <a:ext cx="5441326" cy="19773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FA6D312-D9C8-B553-855E-D26771064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76" y="4165416"/>
            <a:ext cx="5564364" cy="25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3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A809F9-3ED8-6BF8-4724-E00930D6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2" y="113533"/>
            <a:ext cx="5564364" cy="25642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0FDD9A-0918-CC53-B3EA-3B2B1A42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19" y="113533"/>
            <a:ext cx="5745322" cy="16149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818871C-3813-6619-98C8-F7B9F27F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08" y="4385355"/>
            <a:ext cx="6096002" cy="17532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2ECFFE1-A8BF-1033-CCC6-C0C4D3CEC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566" y="4180177"/>
            <a:ext cx="17335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5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7E19735-9A13-D978-461B-B3367001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8" y="593665"/>
            <a:ext cx="8047839" cy="21151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ADA4C8-EE4E-23F2-59F6-4C120AD9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3659216"/>
            <a:ext cx="91916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469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69</TotalTime>
  <Words>12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Franklin Gothic Book</vt:lpstr>
      <vt:lpstr>Recorte</vt:lpstr>
      <vt:lpstr>Obscur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Obscur</dc:title>
  <dc:creator>Jose Andres Daza Gallego</dc:creator>
  <cp:lastModifiedBy>Jose Andres Daza Gallego</cp:lastModifiedBy>
  <cp:revision>1</cp:revision>
  <dcterms:created xsi:type="dcterms:W3CDTF">2023-12-07T03:41:28Z</dcterms:created>
  <dcterms:modified xsi:type="dcterms:W3CDTF">2023-12-07T04:51:19Z</dcterms:modified>
</cp:coreProperties>
</file>